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34"/>
  </p:notesMasterIdLst>
  <p:handoutMasterIdLst>
    <p:handoutMasterId r:id="rId35"/>
  </p:handoutMasterIdLst>
  <p:sldIdLst>
    <p:sldId id="257" r:id="rId2"/>
    <p:sldId id="258" r:id="rId3"/>
    <p:sldId id="259" r:id="rId4"/>
    <p:sldId id="275" r:id="rId5"/>
    <p:sldId id="260" r:id="rId6"/>
    <p:sldId id="261" r:id="rId7"/>
    <p:sldId id="262" r:id="rId8"/>
    <p:sldId id="263" r:id="rId9"/>
    <p:sldId id="264" r:id="rId10"/>
    <p:sldId id="265" r:id="rId11"/>
    <p:sldId id="269" r:id="rId12"/>
    <p:sldId id="267" r:id="rId13"/>
    <p:sldId id="266" r:id="rId14"/>
    <p:sldId id="268" r:id="rId15"/>
    <p:sldId id="271" r:id="rId16"/>
    <p:sldId id="272" r:id="rId17"/>
    <p:sldId id="273" r:id="rId18"/>
    <p:sldId id="270" r:id="rId19"/>
    <p:sldId id="276" r:id="rId20"/>
    <p:sldId id="277" r:id="rId21"/>
    <p:sldId id="278" r:id="rId22"/>
    <p:sldId id="274" r:id="rId23"/>
    <p:sldId id="284" r:id="rId24"/>
    <p:sldId id="285" r:id="rId25"/>
    <p:sldId id="279" r:id="rId26"/>
    <p:sldId id="280" r:id="rId27"/>
    <p:sldId id="281" r:id="rId28"/>
    <p:sldId id="288" r:id="rId29"/>
    <p:sldId id="282" r:id="rId30"/>
    <p:sldId id="287" r:id="rId31"/>
    <p:sldId id="286" r:id="rId32"/>
    <p:sldId id="28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10" autoAdjust="0"/>
    <p:restoredTop sz="96517" autoAdjust="0"/>
  </p:normalViewPr>
  <p:slideViewPr>
    <p:cSldViewPr snapToGrid="0" snapToObjects="1">
      <p:cViewPr>
        <p:scale>
          <a:sx n="100" d="100"/>
          <a:sy n="100" d="100"/>
        </p:scale>
        <p:origin x="1368" y="51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289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4029686793254E-2"/>
          <c:y val="3.2211465852272303E-2"/>
          <c:w val="0.93221954011317198"/>
          <c:h val="0.78719749871165701"/>
        </c:manualLayout>
      </c:layout>
      <c:bar3DChart>
        <c:barDir val="col"/>
        <c:grouping val="standard"/>
        <c:varyColors val="0"/>
        <c:ser>
          <c:idx val="0"/>
          <c:order val="0"/>
          <c:tx>
            <c:strRef>
              <c:f>Sheet1!$B$1</c:f>
              <c:strCache>
                <c:ptCount val="1"/>
                <c:pt idx="0">
                  <c:v>Series 1</c:v>
                </c:pt>
              </c:strCache>
            </c:strRef>
          </c:tx>
          <c:spPr>
            <a:solidFill>
              <a:schemeClr val="bg1">
                <a:lumMod val="75000"/>
              </a:schemeClr>
            </a:solidFill>
            <a:ln>
              <a:noFill/>
            </a:ln>
            <a:effectLst/>
            <a:sp3d/>
          </c:spPr>
          <c:invertIfNegative val="0"/>
          <c:dPt>
            <c:idx val="1"/>
            <c:invertIfNegative val="0"/>
            <c:bubble3D val="0"/>
            <c:extLst>
              <c:ext xmlns:c16="http://schemas.microsoft.com/office/drawing/2014/chart" uri="{C3380CC4-5D6E-409C-BE32-E72D297353CC}">
                <c16:uniqueId val="{00000001-DC0E-4FF8-A95F-93652CD1B3C7}"/>
              </c:ext>
            </c:extLst>
          </c:dPt>
          <c:dPt>
            <c:idx val="2"/>
            <c:invertIfNegative val="0"/>
            <c:bubble3D val="0"/>
            <c:extLst>
              <c:ext xmlns:c16="http://schemas.microsoft.com/office/drawing/2014/chart" uri="{C3380CC4-5D6E-409C-BE32-E72D297353CC}">
                <c16:uniqueId val="{00000003-DC0E-4FF8-A95F-93652CD1B3C7}"/>
              </c:ext>
            </c:extLst>
          </c:dPt>
          <c:dPt>
            <c:idx val="3"/>
            <c:invertIfNegative val="0"/>
            <c:bubble3D val="0"/>
            <c:extLst>
              <c:ext xmlns:c16="http://schemas.microsoft.com/office/drawing/2014/chart" uri="{C3380CC4-5D6E-409C-BE32-E72D297353CC}">
                <c16:uniqueId val="{00000005-DC0E-4FF8-A95F-93652CD1B3C7}"/>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6-DC0E-4FF8-A95F-93652CD1B3C7}"/>
            </c:ext>
          </c:extLst>
        </c:ser>
        <c:ser>
          <c:idx val="1"/>
          <c:order val="1"/>
          <c:tx>
            <c:strRef>
              <c:f>Sheet1!$C$1</c:f>
              <c:strCache>
                <c:ptCount val="1"/>
                <c:pt idx="0">
                  <c:v>Series 2</c:v>
                </c:pt>
              </c:strCache>
            </c:strRef>
          </c:tx>
          <c:spPr>
            <a:solidFill>
              <a:schemeClr val="tx1">
                <a:lumMod val="75000"/>
                <a:lumOff val="25000"/>
              </a:schemeClr>
            </a:solidFill>
            <a:ln>
              <a:noFill/>
            </a:ln>
            <a:effectLst/>
            <a:sp3d/>
          </c:spPr>
          <c:invertIfNegative val="0"/>
          <c:dPt>
            <c:idx val="0"/>
            <c:invertIfNegative val="0"/>
            <c:bubble3D val="0"/>
            <c:extLst>
              <c:ext xmlns:c16="http://schemas.microsoft.com/office/drawing/2014/chart" uri="{C3380CC4-5D6E-409C-BE32-E72D297353CC}">
                <c16:uniqueId val="{00000008-DC0E-4FF8-A95F-93652CD1B3C7}"/>
              </c:ext>
            </c:extLst>
          </c:dPt>
          <c:dPt>
            <c:idx val="1"/>
            <c:invertIfNegative val="0"/>
            <c:bubble3D val="0"/>
            <c:extLst>
              <c:ext xmlns:c16="http://schemas.microsoft.com/office/drawing/2014/chart" uri="{C3380CC4-5D6E-409C-BE32-E72D297353CC}">
                <c16:uniqueId val="{0000000A-DC0E-4FF8-A95F-93652CD1B3C7}"/>
              </c:ext>
            </c:extLst>
          </c:dPt>
          <c:dPt>
            <c:idx val="2"/>
            <c:invertIfNegative val="0"/>
            <c:bubble3D val="0"/>
            <c:extLst>
              <c:ext xmlns:c16="http://schemas.microsoft.com/office/drawing/2014/chart" uri="{C3380CC4-5D6E-409C-BE32-E72D297353CC}">
                <c16:uniqueId val="{0000000C-DC0E-4FF8-A95F-93652CD1B3C7}"/>
              </c:ext>
            </c:extLst>
          </c:dPt>
          <c:dPt>
            <c:idx val="3"/>
            <c:invertIfNegative val="0"/>
            <c:bubble3D val="0"/>
            <c:extLst>
              <c:ext xmlns:c16="http://schemas.microsoft.com/office/drawing/2014/chart" uri="{C3380CC4-5D6E-409C-BE32-E72D297353CC}">
                <c16:uniqueId val="{0000000E-DC0E-4FF8-A95F-93652CD1B3C7}"/>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DC0E-4FF8-A95F-93652CD1B3C7}"/>
            </c:ext>
          </c:extLst>
        </c:ser>
        <c:dLbls>
          <c:showLegendKey val="0"/>
          <c:showVal val="0"/>
          <c:showCatName val="0"/>
          <c:showSerName val="0"/>
          <c:showPercent val="0"/>
          <c:showBubbleSize val="0"/>
        </c:dLbls>
        <c:gapWidth val="150"/>
        <c:shape val="box"/>
        <c:axId val="-960999008"/>
        <c:axId val="-1024573808"/>
        <c:axId val="-1025128784"/>
      </c:bar3DChart>
      <c:catAx>
        <c:axId val="-960999008"/>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2"/>
                </a:solidFill>
                <a:latin typeface="Raleway" panose="020B0503030101060003" pitchFamily="34" charset="0"/>
                <a:ea typeface="+mn-ea"/>
                <a:cs typeface="+mn-cs"/>
              </a:defRPr>
            </a:pPr>
            <a:endParaRPr lang="en-US"/>
          </a:p>
        </c:txPr>
        <c:crossAx val="-1024573808"/>
        <c:crosses val="autoZero"/>
        <c:auto val="1"/>
        <c:lblAlgn val="ctr"/>
        <c:lblOffset val="100"/>
        <c:noMultiLvlLbl val="0"/>
      </c:catAx>
      <c:valAx>
        <c:axId val="-1024573808"/>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Raleway" panose="020B0503030101060003" pitchFamily="34" charset="0"/>
                <a:ea typeface="+mn-ea"/>
                <a:cs typeface="+mn-cs"/>
              </a:defRPr>
            </a:pPr>
            <a:endParaRPr lang="en-US"/>
          </a:p>
        </c:txPr>
        <c:crossAx val="-960999008"/>
        <c:crosses val="autoZero"/>
        <c:crossBetween val="between"/>
      </c:valAx>
      <c:serAx>
        <c:axId val="-1025128784"/>
        <c:scaling>
          <c:orientation val="minMax"/>
        </c:scaling>
        <c:delete val="0"/>
        <c:axPos val="b"/>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024573808"/>
        <c:crosses val="autoZero"/>
      </c:ser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4.14029686793254E-2"/>
          <c:y val="3.2211465852272303E-2"/>
          <c:w val="0.93221954011317198"/>
          <c:h val="0.78719749871165701"/>
        </c:manualLayout>
      </c:layout>
      <c:pieChart>
        <c:varyColors val="1"/>
        <c:ser>
          <c:idx val="0"/>
          <c:order val="0"/>
          <c:tx>
            <c:strRef>
              <c:f>Sheet1!$B$1</c:f>
              <c:strCache>
                <c:ptCount val="1"/>
                <c:pt idx="0">
                  <c:v>Series 1</c:v>
                </c:pt>
              </c:strCache>
            </c:strRef>
          </c:tx>
          <c:spPr>
            <a:effectLst/>
          </c:spPr>
          <c:dPt>
            <c:idx val="0"/>
            <c:bubble3D val="0"/>
            <c:spPr>
              <a:solidFill>
                <a:schemeClr val="dk1">
                  <a:tint val="88500"/>
                </a:schemeClr>
              </a:solidFill>
              <a:ln>
                <a:noFill/>
              </a:ln>
              <a:effectLst/>
            </c:spPr>
            <c:extLst>
              <c:ext xmlns:c16="http://schemas.microsoft.com/office/drawing/2014/chart" uri="{C3380CC4-5D6E-409C-BE32-E72D297353CC}">
                <c16:uniqueId val="{00000010-DC0E-4FF8-A95F-93652CD1B3C7}"/>
              </c:ext>
            </c:extLst>
          </c:dPt>
          <c:dPt>
            <c:idx val="1"/>
            <c:bubble3D val="0"/>
            <c:spPr>
              <a:solidFill>
                <a:schemeClr val="dk1">
                  <a:tint val="55000"/>
                </a:schemeClr>
              </a:solidFill>
              <a:ln>
                <a:noFill/>
              </a:ln>
              <a:effectLst/>
            </c:spPr>
            <c:extLst>
              <c:ext xmlns:c16="http://schemas.microsoft.com/office/drawing/2014/chart" uri="{C3380CC4-5D6E-409C-BE32-E72D297353CC}">
                <c16:uniqueId val="{00000001-DC0E-4FF8-A95F-93652CD1B3C7}"/>
              </c:ext>
            </c:extLst>
          </c:dPt>
          <c:dPt>
            <c:idx val="2"/>
            <c:bubble3D val="0"/>
            <c:spPr>
              <a:solidFill>
                <a:schemeClr val="dk1">
                  <a:tint val="75000"/>
                </a:schemeClr>
              </a:solidFill>
              <a:ln>
                <a:noFill/>
              </a:ln>
              <a:effectLst/>
            </c:spPr>
            <c:extLst>
              <c:ext xmlns:c16="http://schemas.microsoft.com/office/drawing/2014/chart" uri="{C3380CC4-5D6E-409C-BE32-E72D297353CC}">
                <c16:uniqueId val="{00000003-DC0E-4FF8-A95F-93652CD1B3C7}"/>
              </c:ext>
            </c:extLst>
          </c:dPt>
          <c:dPt>
            <c:idx val="3"/>
            <c:bubble3D val="0"/>
            <c:explosion val="13"/>
            <c:spPr>
              <a:solidFill>
                <a:schemeClr val="dk1">
                  <a:tint val="98500"/>
                </a:schemeClr>
              </a:solidFill>
              <a:ln>
                <a:noFill/>
              </a:ln>
              <a:effectLst/>
            </c:spPr>
            <c:extLst>
              <c:ext xmlns:c16="http://schemas.microsoft.com/office/drawing/2014/chart" uri="{C3380CC4-5D6E-409C-BE32-E72D297353CC}">
                <c16:uniqueId val="{00000005-DC0E-4FF8-A95F-93652CD1B3C7}"/>
              </c:ext>
            </c:extLst>
          </c:dPt>
          <c:dLbls>
            <c:dLbl>
              <c:idx val="0"/>
              <c:tx>
                <c:rich>
                  <a:bodyPr rot="0" spcFirstLastPara="1" vertOverflow="ellipsis" vert="horz" wrap="square" lIns="38100" tIns="19050" rIns="38100" bIns="19050" anchor="ctr" anchorCtr="1">
                    <a:spAutoFit/>
                  </a:bodyPr>
                  <a:lstStyle/>
                  <a:p>
                    <a:pPr>
                      <a:defRPr sz="1330" b="0" i="0" u="none" strike="noStrike" kern="1200" spc="0" baseline="0">
                        <a:solidFill>
                          <a:schemeClr val="dk1">
                            <a:tint val="88500"/>
                          </a:schemeClr>
                        </a:solidFill>
                        <a:latin typeface="Raleway" panose="020B0503030101060003" pitchFamily="34" charset="0"/>
                        <a:ea typeface="+mn-ea"/>
                        <a:cs typeface="+mn-cs"/>
                      </a:defRPr>
                    </a:pPr>
                    <a:fld id="{9F3FEDE8-1AC7-4118-BA9F-20C80D977E79}" type="CATEGORYNAME">
                      <a:rPr lang="en-US" b="0">
                        <a:latin typeface="Raleway" panose="020B0503030101060003" pitchFamily="34" charset="0"/>
                      </a:rPr>
                      <a:pPr>
                        <a:defRPr b="0">
                          <a:latin typeface="Raleway" panose="020B0503030101060003" pitchFamily="34" charset="0"/>
                        </a:defRPr>
                      </a:pPr>
                      <a:t>[CATEGORY NAME]</a:t>
                    </a:fld>
                    <a:r>
                      <a:rPr lang="en-US" b="0" baseline="0" dirty="0">
                        <a:latin typeface="Raleway" panose="020B0503030101060003" pitchFamily="34" charset="0"/>
                      </a:rPr>
                      <a:t>
</a:t>
                    </a:r>
                    <a:fld id="{C93E0058-ECC7-425D-B4DD-32F8495E3612}" type="PERCENTAGE">
                      <a:rPr lang="en-US" b="0" baseline="0">
                        <a:latin typeface="Raleway" panose="020B0503030101060003" pitchFamily="34" charset="0"/>
                      </a:rPr>
                      <a:pPr>
                        <a:defRPr b="0">
                          <a:latin typeface="Raleway" panose="020B0503030101060003" pitchFamily="34" charset="0"/>
                        </a:defRPr>
                      </a:pPr>
                      <a:t>[PERCENTAGE]</a:t>
                    </a:fld>
                    <a:endParaRPr lang="en-US" b="0" baseline="0" dirty="0">
                      <a:latin typeface="Raleway" panose="020B0503030101060003" pitchFamily="34" charset="0"/>
                    </a:endParaRPr>
                  </a:p>
                </c:rich>
              </c:tx>
              <c:spPr>
                <a:noFill/>
                <a:ln>
                  <a:noFill/>
                </a:ln>
                <a:effectLst/>
              </c:spPr>
              <c:txPr>
                <a:bodyPr rot="0" spcFirstLastPara="1" vertOverflow="ellipsis" vert="horz" wrap="square" lIns="38100" tIns="19050" rIns="38100" bIns="19050" anchor="ctr" anchorCtr="1">
                  <a:spAutoFit/>
                </a:bodyPr>
                <a:lstStyle/>
                <a:p>
                  <a:pPr>
                    <a:defRPr sz="1330" b="0" i="0" u="none" strike="noStrike" kern="1200" spc="0" baseline="0">
                      <a:solidFill>
                        <a:schemeClr val="dk1">
                          <a:tint val="88500"/>
                        </a:schemeClr>
                      </a:solidFill>
                      <a:latin typeface="Raleway" panose="020B0503030101060003" pitchFamily="34" charset="0"/>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DC0E-4FF8-A95F-93652CD1B3C7}"/>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dk1">
                          <a:tint val="55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DC0E-4FF8-A95F-93652CD1B3C7}"/>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dk1">
                          <a:tint val="75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3-DC0E-4FF8-A95F-93652CD1B3C7}"/>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dk1">
                          <a:tint val="985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5-DC0E-4FF8-A95F-93652CD1B3C7}"/>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6-DC0E-4FF8-A95F-93652CD1B3C7}"/>
            </c:ext>
          </c:extLst>
        </c:ser>
        <c:ser>
          <c:idx val="1"/>
          <c:order val="1"/>
          <c:tx>
            <c:strRef>
              <c:f>Sheet1!$C$1</c:f>
              <c:strCache>
                <c:ptCount val="1"/>
                <c:pt idx="0">
                  <c:v>Series 2</c:v>
                </c:pt>
              </c:strCache>
            </c:strRef>
          </c:tx>
          <c:dPt>
            <c:idx val="0"/>
            <c:bubble3D val="0"/>
            <c:spPr>
              <a:solidFill>
                <a:schemeClr val="dk1">
                  <a:tint val="885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8-DC0E-4FF8-A95F-93652CD1B3C7}"/>
              </c:ext>
            </c:extLst>
          </c:dPt>
          <c:dPt>
            <c:idx val="1"/>
            <c:bubble3D val="0"/>
            <c:spPr>
              <a:solidFill>
                <a:schemeClr val="dk1">
                  <a:tint val="55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A-DC0E-4FF8-A95F-93652CD1B3C7}"/>
              </c:ext>
            </c:extLst>
          </c:dPt>
          <c:dPt>
            <c:idx val="2"/>
            <c:bubble3D val="0"/>
            <c:spPr>
              <a:solidFill>
                <a:schemeClr val="dk1">
                  <a:tint val="75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C-DC0E-4FF8-A95F-93652CD1B3C7}"/>
              </c:ext>
            </c:extLst>
          </c:dPt>
          <c:dPt>
            <c:idx val="3"/>
            <c:bubble3D val="0"/>
            <c:spPr>
              <a:solidFill>
                <a:schemeClr val="dk1">
                  <a:tint val="985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E-DC0E-4FF8-A95F-93652CD1B3C7}"/>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dk1">
                          <a:tint val="885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8-DC0E-4FF8-A95F-93652CD1B3C7}"/>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dk1">
                          <a:tint val="55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A-DC0E-4FF8-A95F-93652CD1B3C7}"/>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dk1">
                          <a:tint val="75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C-DC0E-4FF8-A95F-93652CD1B3C7}"/>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dk1">
                          <a:tint val="985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E-DC0E-4FF8-A95F-93652CD1B3C7}"/>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DC0E-4FF8-A95F-93652CD1B3C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9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3A5D1D-B274-2345-B5ED-E8435D6FDA0E}" type="doc">
      <dgm:prSet loTypeId="urn:microsoft.com/office/officeart/2008/layout/AlternatingHexagons" loCatId="" qsTypeId="urn:microsoft.com/office/officeart/2005/8/quickstyle/simple3" qsCatId="simple" csTypeId="urn:microsoft.com/office/officeart/2005/8/colors/accent1_2" csCatId="accent1" phldr="1"/>
      <dgm:spPr/>
      <dgm:t>
        <a:bodyPr/>
        <a:lstStyle/>
        <a:p>
          <a:endParaRPr lang="en-US"/>
        </a:p>
      </dgm:t>
    </dgm:pt>
    <dgm:pt modelId="{81244603-66AF-234F-8F13-DAC33863E574}">
      <dgm:prSet/>
      <dgm:spPr>
        <a:solidFill>
          <a:schemeClr val="tx1">
            <a:lumMod val="85000"/>
            <a:lumOff val="15000"/>
          </a:schemeClr>
        </a:solidFill>
        <a:ln w="25400">
          <a:noFill/>
        </a:ln>
      </dgm:spPr>
      <dgm:t>
        <a:bodyPr/>
        <a:lstStyle/>
        <a:p>
          <a:endParaRPr lang="en-US" dirty="0"/>
        </a:p>
      </dgm:t>
    </dgm:pt>
    <dgm:pt modelId="{CF8634CA-57F2-194C-AA33-795333BE1C95}" type="parTrans" cxnId="{7E24A895-AC38-1647-83A3-5D205982B4BE}">
      <dgm:prSet/>
      <dgm:spPr/>
      <dgm:t>
        <a:bodyPr/>
        <a:lstStyle/>
        <a:p>
          <a:endParaRPr lang="en-US"/>
        </a:p>
      </dgm:t>
    </dgm:pt>
    <dgm:pt modelId="{27E964C8-4A82-1240-9CEF-8C6EB18C3C7B}" type="sibTrans" cxnId="{7E24A895-AC38-1647-83A3-5D205982B4BE}">
      <dgm:prSet/>
      <dgm:spPr>
        <a:solidFill>
          <a:schemeClr val="tx1">
            <a:lumMod val="85000"/>
            <a:lumOff val="15000"/>
          </a:schemeClr>
        </a:solidFill>
        <a:ln w="25400">
          <a:noFill/>
        </a:ln>
      </dgm:spPr>
      <dgm:t>
        <a:bodyPr/>
        <a:lstStyle/>
        <a:p>
          <a:endParaRPr lang="en-US"/>
        </a:p>
      </dgm:t>
    </dgm:pt>
    <dgm:pt modelId="{67181478-3E2F-9240-A121-9C790B9B6967}">
      <dgm:prSet/>
      <dgm:spPr>
        <a:solidFill>
          <a:schemeClr val="tx1">
            <a:lumMod val="75000"/>
            <a:lumOff val="25000"/>
          </a:schemeClr>
        </a:solidFill>
        <a:ln w="25400">
          <a:noFill/>
        </a:ln>
      </dgm:spPr>
      <dgm:t>
        <a:bodyPr/>
        <a:lstStyle/>
        <a:p>
          <a:endParaRPr lang="en-US"/>
        </a:p>
      </dgm:t>
    </dgm:pt>
    <dgm:pt modelId="{5541C35E-2523-6045-89B1-096091BF7070}" type="parTrans" cxnId="{6F063E25-2853-8C4B-A1E3-FFB8D12AF6E1}">
      <dgm:prSet/>
      <dgm:spPr/>
      <dgm:t>
        <a:bodyPr/>
        <a:lstStyle/>
        <a:p>
          <a:endParaRPr lang="en-US"/>
        </a:p>
      </dgm:t>
    </dgm:pt>
    <dgm:pt modelId="{D624B970-C969-B94A-B9B3-E82D2ED2E482}" type="sibTrans" cxnId="{6F063E25-2853-8C4B-A1E3-FFB8D12AF6E1}">
      <dgm:prSet/>
      <dgm:spPr>
        <a:solidFill>
          <a:schemeClr val="tx1">
            <a:lumMod val="75000"/>
            <a:lumOff val="25000"/>
          </a:schemeClr>
        </a:solidFill>
        <a:ln w="25400">
          <a:noFill/>
        </a:ln>
      </dgm:spPr>
      <dgm:t>
        <a:bodyPr/>
        <a:lstStyle/>
        <a:p>
          <a:endParaRPr lang="en-US"/>
        </a:p>
      </dgm:t>
    </dgm:pt>
    <dgm:pt modelId="{4EB4E20D-4FA2-FD42-89D9-E1F814798D04}">
      <dgm:prSet/>
      <dgm:spPr>
        <a:solidFill>
          <a:schemeClr val="tx1">
            <a:lumMod val="85000"/>
            <a:lumOff val="15000"/>
          </a:schemeClr>
        </a:solidFill>
        <a:ln w="25400">
          <a:noFill/>
        </a:ln>
      </dgm:spPr>
      <dgm:t>
        <a:bodyPr/>
        <a:lstStyle/>
        <a:p>
          <a:endParaRPr lang="en-US" dirty="0"/>
        </a:p>
      </dgm:t>
    </dgm:pt>
    <dgm:pt modelId="{2BD64847-875B-7F45-A58C-7551897AA1FC}" type="parTrans" cxnId="{B6FE2101-8F54-A441-A7B3-9AB9F9AFCB52}">
      <dgm:prSet/>
      <dgm:spPr/>
      <dgm:t>
        <a:bodyPr/>
        <a:lstStyle/>
        <a:p>
          <a:endParaRPr lang="en-US"/>
        </a:p>
      </dgm:t>
    </dgm:pt>
    <dgm:pt modelId="{63CB1F37-93C3-184C-B55A-F03298FDCCAC}" type="sibTrans" cxnId="{B6FE2101-8F54-A441-A7B3-9AB9F9AFCB52}">
      <dgm:prSet/>
      <dgm:spPr>
        <a:solidFill>
          <a:schemeClr val="tx1">
            <a:lumMod val="85000"/>
            <a:lumOff val="15000"/>
          </a:schemeClr>
        </a:solidFill>
        <a:ln w="25400">
          <a:noFill/>
        </a:ln>
      </dgm:spPr>
      <dgm:t>
        <a:bodyPr/>
        <a:lstStyle/>
        <a:p>
          <a:endParaRPr lang="en-US"/>
        </a:p>
      </dgm:t>
    </dgm:pt>
    <dgm:pt modelId="{3D573A23-66A0-2B43-B765-4CACB12B42C2}" type="pres">
      <dgm:prSet presAssocID="{AA3A5D1D-B274-2345-B5ED-E8435D6FDA0E}" presName="Name0" presStyleCnt="0">
        <dgm:presLayoutVars>
          <dgm:chMax/>
          <dgm:chPref/>
          <dgm:dir/>
          <dgm:animLvl val="lvl"/>
        </dgm:presLayoutVars>
      </dgm:prSet>
      <dgm:spPr/>
    </dgm:pt>
    <dgm:pt modelId="{EDD9C3B7-1442-FF49-80DA-4F068601C7D0}" type="pres">
      <dgm:prSet presAssocID="{81244603-66AF-234F-8F13-DAC33863E574}" presName="composite" presStyleCnt="0"/>
      <dgm:spPr/>
    </dgm:pt>
    <dgm:pt modelId="{F4F677A1-ED0B-4246-8525-6DF8751CDCDA}" type="pres">
      <dgm:prSet presAssocID="{81244603-66AF-234F-8F13-DAC33863E574}" presName="Parent1" presStyleLbl="node1" presStyleIdx="0" presStyleCnt="6">
        <dgm:presLayoutVars>
          <dgm:chMax val="1"/>
          <dgm:chPref val="1"/>
          <dgm:bulletEnabled val="1"/>
        </dgm:presLayoutVars>
      </dgm:prSet>
      <dgm:spPr/>
    </dgm:pt>
    <dgm:pt modelId="{A90C393F-CA90-E749-B347-36CF69D9B1C6}" type="pres">
      <dgm:prSet presAssocID="{81244603-66AF-234F-8F13-DAC33863E574}" presName="Childtext1" presStyleLbl="revTx" presStyleIdx="0" presStyleCnt="3">
        <dgm:presLayoutVars>
          <dgm:chMax val="0"/>
          <dgm:chPref val="0"/>
          <dgm:bulletEnabled val="1"/>
        </dgm:presLayoutVars>
      </dgm:prSet>
      <dgm:spPr/>
    </dgm:pt>
    <dgm:pt modelId="{FA900F6E-CAC6-EF47-87E1-26A40B17ECD1}" type="pres">
      <dgm:prSet presAssocID="{81244603-66AF-234F-8F13-DAC33863E574}" presName="BalanceSpacing" presStyleCnt="0"/>
      <dgm:spPr/>
    </dgm:pt>
    <dgm:pt modelId="{524931B2-29AA-3A4F-947C-8D7A9D0F0C4C}" type="pres">
      <dgm:prSet presAssocID="{81244603-66AF-234F-8F13-DAC33863E574}" presName="BalanceSpacing1" presStyleCnt="0"/>
      <dgm:spPr/>
    </dgm:pt>
    <dgm:pt modelId="{1D92B86C-CCCB-BE4E-9050-203F77012014}" type="pres">
      <dgm:prSet presAssocID="{27E964C8-4A82-1240-9CEF-8C6EB18C3C7B}" presName="Accent1Text" presStyleLbl="node1" presStyleIdx="1" presStyleCnt="6"/>
      <dgm:spPr/>
    </dgm:pt>
    <dgm:pt modelId="{8981DC3E-1C1A-804E-BCA7-AF35EA1AC99B}" type="pres">
      <dgm:prSet presAssocID="{27E964C8-4A82-1240-9CEF-8C6EB18C3C7B}" presName="spaceBetweenRectangles" presStyleCnt="0"/>
      <dgm:spPr/>
    </dgm:pt>
    <dgm:pt modelId="{536323A8-C22C-4B47-BEA8-1DBA2F506874}" type="pres">
      <dgm:prSet presAssocID="{67181478-3E2F-9240-A121-9C790B9B6967}" presName="composite" presStyleCnt="0"/>
      <dgm:spPr/>
    </dgm:pt>
    <dgm:pt modelId="{578970F2-038A-EF41-AD79-B80550693B7C}" type="pres">
      <dgm:prSet presAssocID="{67181478-3E2F-9240-A121-9C790B9B6967}" presName="Parent1" presStyleLbl="node1" presStyleIdx="2" presStyleCnt="6">
        <dgm:presLayoutVars>
          <dgm:chMax val="1"/>
          <dgm:chPref val="1"/>
          <dgm:bulletEnabled val="1"/>
        </dgm:presLayoutVars>
      </dgm:prSet>
      <dgm:spPr/>
    </dgm:pt>
    <dgm:pt modelId="{FF4D0AF0-4AB1-DF43-9979-143520B2452B}" type="pres">
      <dgm:prSet presAssocID="{67181478-3E2F-9240-A121-9C790B9B6967}" presName="Childtext1" presStyleLbl="revTx" presStyleIdx="1" presStyleCnt="3">
        <dgm:presLayoutVars>
          <dgm:chMax val="0"/>
          <dgm:chPref val="0"/>
          <dgm:bulletEnabled val="1"/>
        </dgm:presLayoutVars>
      </dgm:prSet>
      <dgm:spPr/>
    </dgm:pt>
    <dgm:pt modelId="{6585160C-DE07-2742-8A56-4B50AEF8AB4C}" type="pres">
      <dgm:prSet presAssocID="{67181478-3E2F-9240-A121-9C790B9B6967}" presName="BalanceSpacing" presStyleCnt="0"/>
      <dgm:spPr/>
    </dgm:pt>
    <dgm:pt modelId="{71E40D2D-ADEE-C74F-A7D0-DFA987CD5F22}" type="pres">
      <dgm:prSet presAssocID="{67181478-3E2F-9240-A121-9C790B9B6967}" presName="BalanceSpacing1" presStyleCnt="0"/>
      <dgm:spPr/>
    </dgm:pt>
    <dgm:pt modelId="{DEA5E94A-FA68-F942-95AA-9044EB8F6F2A}" type="pres">
      <dgm:prSet presAssocID="{D624B970-C969-B94A-B9B3-E82D2ED2E482}" presName="Accent1Text" presStyleLbl="node1" presStyleIdx="3" presStyleCnt="6"/>
      <dgm:spPr/>
    </dgm:pt>
    <dgm:pt modelId="{E3B5D41F-A17D-F54D-BC6A-FBC069DFEF10}" type="pres">
      <dgm:prSet presAssocID="{D624B970-C969-B94A-B9B3-E82D2ED2E482}" presName="spaceBetweenRectangles" presStyleCnt="0"/>
      <dgm:spPr/>
    </dgm:pt>
    <dgm:pt modelId="{75B75D88-5C4C-4B45-9CC5-B045FB3B3CD0}" type="pres">
      <dgm:prSet presAssocID="{4EB4E20D-4FA2-FD42-89D9-E1F814798D04}" presName="composite" presStyleCnt="0"/>
      <dgm:spPr/>
    </dgm:pt>
    <dgm:pt modelId="{77F4FF77-CAE4-E448-9DA7-140DF94F8E50}" type="pres">
      <dgm:prSet presAssocID="{4EB4E20D-4FA2-FD42-89D9-E1F814798D04}" presName="Parent1" presStyleLbl="node1" presStyleIdx="4" presStyleCnt="6">
        <dgm:presLayoutVars>
          <dgm:chMax val="1"/>
          <dgm:chPref val="1"/>
          <dgm:bulletEnabled val="1"/>
        </dgm:presLayoutVars>
      </dgm:prSet>
      <dgm:spPr/>
    </dgm:pt>
    <dgm:pt modelId="{A49C3572-55B5-134A-AC5D-53B8B1E1A0FC}" type="pres">
      <dgm:prSet presAssocID="{4EB4E20D-4FA2-FD42-89D9-E1F814798D04}" presName="Childtext1" presStyleLbl="revTx" presStyleIdx="2" presStyleCnt="3">
        <dgm:presLayoutVars>
          <dgm:chMax val="0"/>
          <dgm:chPref val="0"/>
          <dgm:bulletEnabled val="1"/>
        </dgm:presLayoutVars>
      </dgm:prSet>
      <dgm:spPr/>
    </dgm:pt>
    <dgm:pt modelId="{F96EA031-5C53-DA4A-9D1B-38711873659F}" type="pres">
      <dgm:prSet presAssocID="{4EB4E20D-4FA2-FD42-89D9-E1F814798D04}" presName="BalanceSpacing" presStyleCnt="0"/>
      <dgm:spPr/>
    </dgm:pt>
    <dgm:pt modelId="{E39B2097-FE1A-5344-AEB2-DE6E95B3987D}" type="pres">
      <dgm:prSet presAssocID="{4EB4E20D-4FA2-FD42-89D9-E1F814798D04}" presName="BalanceSpacing1" presStyleCnt="0"/>
      <dgm:spPr/>
    </dgm:pt>
    <dgm:pt modelId="{81756A4D-F0FD-0744-8ED4-6B41AE0C2E6A}" type="pres">
      <dgm:prSet presAssocID="{63CB1F37-93C3-184C-B55A-F03298FDCCAC}" presName="Accent1Text" presStyleLbl="node1" presStyleIdx="5" presStyleCnt="6"/>
      <dgm:spPr/>
    </dgm:pt>
  </dgm:ptLst>
  <dgm:cxnLst>
    <dgm:cxn modelId="{B6FE2101-8F54-A441-A7B3-9AB9F9AFCB52}" srcId="{AA3A5D1D-B274-2345-B5ED-E8435D6FDA0E}" destId="{4EB4E20D-4FA2-FD42-89D9-E1F814798D04}" srcOrd="2" destOrd="0" parTransId="{2BD64847-875B-7F45-A58C-7551897AA1FC}" sibTransId="{63CB1F37-93C3-184C-B55A-F03298FDCCAC}"/>
    <dgm:cxn modelId="{6F063E25-2853-8C4B-A1E3-FFB8D12AF6E1}" srcId="{AA3A5D1D-B274-2345-B5ED-E8435D6FDA0E}" destId="{67181478-3E2F-9240-A121-9C790B9B6967}" srcOrd="1" destOrd="0" parTransId="{5541C35E-2523-6045-89B1-096091BF7070}" sibTransId="{D624B970-C969-B94A-B9B3-E82D2ED2E482}"/>
    <dgm:cxn modelId="{0FAA8954-CF07-1542-8353-A817F5182E09}" type="presOf" srcId="{D624B970-C969-B94A-B9B3-E82D2ED2E482}" destId="{DEA5E94A-FA68-F942-95AA-9044EB8F6F2A}" srcOrd="0" destOrd="0" presId="urn:microsoft.com/office/officeart/2008/layout/AlternatingHexagons"/>
    <dgm:cxn modelId="{D38F8857-6BC3-534E-B466-FAE78E54DC96}" type="presOf" srcId="{4EB4E20D-4FA2-FD42-89D9-E1F814798D04}" destId="{77F4FF77-CAE4-E448-9DA7-140DF94F8E50}" srcOrd="0" destOrd="0" presId="urn:microsoft.com/office/officeart/2008/layout/AlternatingHexagons"/>
    <dgm:cxn modelId="{7950B057-69F4-AD40-A108-46E2EE35FDF4}" type="presOf" srcId="{AA3A5D1D-B274-2345-B5ED-E8435D6FDA0E}" destId="{3D573A23-66A0-2B43-B765-4CACB12B42C2}" srcOrd="0" destOrd="0" presId="urn:microsoft.com/office/officeart/2008/layout/AlternatingHexagons"/>
    <dgm:cxn modelId="{7E24A895-AC38-1647-83A3-5D205982B4BE}" srcId="{AA3A5D1D-B274-2345-B5ED-E8435D6FDA0E}" destId="{81244603-66AF-234F-8F13-DAC33863E574}" srcOrd="0" destOrd="0" parTransId="{CF8634CA-57F2-194C-AA33-795333BE1C95}" sibTransId="{27E964C8-4A82-1240-9CEF-8C6EB18C3C7B}"/>
    <dgm:cxn modelId="{176F33A2-5FF3-C24B-BDB3-68FB0397648F}" type="presOf" srcId="{63CB1F37-93C3-184C-B55A-F03298FDCCAC}" destId="{81756A4D-F0FD-0744-8ED4-6B41AE0C2E6A}" srcOrd="0" destOrd="0" presId="urn:microsoft.com/office/officeart/2008/layout/AlternatingHexagons"/>
    <dgm:cxn modelId="{20E204C9-DA06-874F-94CD-30FB2B863A13}" type="presOf" srcId="{81244603-66AF-234F-8F13-DAC33863E574}" destId="{F4F677A1-ED0B-4246-8525-6DF8751CDCDA}" srcOrd="0" destOrd="0" presId="urn:microsoft.com/office/officeart/2008/layout/AlternatingHexagons"/>
    <dgm:cxn modelId="{111BAADF-5C31-3B43-B90B-2ECDA47D195E}" type="presOf" srcId="{27E964C8-4A82-1240-9CEF-8C6EB18C3C7B}" destId="{1D92B86C-CCCB-BE4E-9050-203F77012014}" srcOrd="0" destOrd="0" presId="urn:microsoft.com/office/officeart/2008/layout/AlternatingHexagons"/>
    <dgm:cxn modelId="{9B50D1E0-3BB1-914D-82FA-D3CC3E453853}" type="presOf" srcId="{67181478-3E2F-9240-A121-9C790B9B6967}" destId="{578970F2-038A-EF41-AD79-B80550693B7C}" srcOrd="0" destOrd="0" presId="urn:microsoft.com/office/officeart/2008/layout/AlternatingHexagons"/>
    <dgm:cxn modelId="{D1CC07B6-9714-644B-A5ED-F775152E604B}" type="presParOf" srcId="{3D573A23-66A0-2B43-B765-4CACB12B42C2}" destId="{EDD9C3B7-1442-FF49-80DA-4F068601C7D0}" srcOrd="0" destOrd="0" presId="urn:microsoft.com/office/officeart/2008/layout/AlternatingHexagons"/>
    <dgm:cxn modelId="{CB286A9D-018C-6145-A970-9DEB10D4A4DB}" type="presParOf" srcId="{EDD9C3B7-1442-FF49-80DA-4F068601C7D0}" destId="{F4F677A1-ED0B-4246-8525-6DF8751CDCDA}" srcOrd="0" destOrd="0" presId="urn:microsoft.com/office/officeart/2008/layout/AlternatingHexagons"/>
    <dgm:cxn modelId="{A50E0CC5-2323-C541-B603-F0952F582515}" type="presParOf" srcId="{EDD9C3B7-1442-FF49-80DA-4F068601C7D0}" destId="{A90C393F-CA90-E749-B347-36CF69D9B1C6}" srcOrd="1" destOrd="0" presId="urn:microsoft.com/office/officeart/2008/layout/AlternatingHexagons"/>
    <dgm:cxn modelId="{F717FF01-BDAA-D043-95E2-02C99165A470}" type="presParOf" srcId="{EDD9C3B7-1442-FF49-80DA-4F068601C7D0}" destId="{FA900F6E-CAC6-EF47-87E1-26A40B17ECD1}" srcOrd="2" destOrd="0" presId="urn:microsoft.com/office/officeart/2008/layout/AlternatingHexagons"/>
    <dgm:cxn modelId="{15D7242F-B008-F94E-99A2-7373FEA76F90}" type="presParOf" srcId="{EDD9C3B7-1442-FF49-80DA-4F068601C7D0}" destId="{524931B2-29AA-3A4F-947C-8D7A9D0F0C4C}" srcOrd="3" destOrd="0" presId="urn:microsoft.com/office/officeart/2008/layout/AlternatingHexagons"/>
    <dgm:cxn modelId="{D73CDA11-577F-1049-8D11-A7E5124663B9}" type="presParOf" srcId="{EDD9C3B7-1442-FF49-80DA-4F068601C7D0}" destId="{1D92B86C-CCCB-BE4E-9050-203F77012014}" srcOrd="4" destOrd="0" presId="urn:microsoft.com/office/officeart/2008/layout/AlternatingHexagons"/>
    <dgm:cxn modelId="{659F6F0C-8C6D-3947-9734-D3DD38E4C954}" type="presParOf" srcId="{3D573A23-66A0-2B43-B765-4CACB12B42C2}" destId="{8981DC3E-1C1A-804E-BCA7-AF35EA1AC99B}" srcOrd="1" destOrd="0" presId="urn:microsoft.com/office/officeart/2008/layout/AlternatingHexagons"/>
    <dgm:cxn modelId="{16E19794-A52E-6F4F-89DC-AB94B261AC66}" type="presParOf" srcId="{3D573A23-66A0-2B43-B765-4CACB12B42C2}" destId="{536323A8-C22C-4B47-BEA8-1DBA2F506874}" srcOrd="2" destOrd="0" presId="urn:microsoft.com/office/officeart/2008/layout/AlternatingHexagons"/>
    <dgm:cxn modelId="{39C20BDD-EB55-2D46-918E-70230F0170C6}" type="presParOf" srcId="{536323A8-C22C-4B47-BEA8-1DBA2F506874}" destId="{578970F2-038A-EF41-AD79-B80550693B7C}" srcOrd="0" destOrd="0" presId="urn:microsoft.com/office/officeart/2008/layout/AlternatingHexagons"/>
    <dgm:cxn modelId="{963B1367-2188-0449-978D-48D1FF5C6271}" type="presParOf" srcId="{536323A8-C22C-4B47-BEA8-1DBA2F506874}" destId="{FF4D0AF0-4AB1-DF43-9979-143520B2452B}" srcOrd="1" destOrd="0" presId="urn:microsoft.com/office/officeart/2008/layout/AlternatingHexagons"/>
    <dgm:cxn modelId="{D277CCDD-B41C-6B47-8F65-F5933A3E1D8E}" type="presParOf" srcId="{536323A8-C22C-4B47-BEA8-1DBA2F506874}" destId="{6585160C-DE07-2742-8A56-4B50AEF8AB4C}" srcOrd="2" destOrd="0" presId="urn:microsoft.com/office/officeart/2008/layout/AlternatingHexagons"/>
    <dgm:cxn modelId="{3D77FDD9-196F-5349-BD1C-A390BE9026B8}" type="presParOf" srcId="{536323A8-C22C-4B47-BEA8-1DBA2F506874}" destId="{71E40D2D-ADEE-C74F-A7D0-DFA987CD5F22}" srcOrd="3" destOrd="0" presId="urn:microsoft.com/office/officeart/2008/layout/AlternatingHexagons"/>
    <dgm:cxn modelId="{7B6B5EF7-54C0-4A40-BFEB-FC34C2C4D610}" type="presParOf" srcId="{536323A8-C22C-4B47-BEA8-1DBA2F506874}" destId="{DEA5E94A-FA68-F942-95AA-9044EB8F6F2A}" srcOrd="4" destOrd="0" presId="urn:microsoft.com/office/officeart/2008/layout/AlternatingHexagons"/>
    <dgm:cxn modelId="{D7661198-B2C8-6149-923B-457CD4ED3EF7}" type="presParOf" srcId="{3D573A23-66A0-2B43-B765-4CACB12B42C2}" destId="{E3B5D41F-A17D-F54D-BC6A-FBC069DFEF10}" srcOrd="3" destOrd="0" presId="urn:microsoft.com/office/officeart/2008/layout/AlternatingHexagons"/>
    <dgm:cxn modelId="{D4C6A9A1-0358-BA44-8FA3-4291AF68DC97}" type="presParOf" srcId="{3D573A23-66A0-2B43-B765-4CACB12B42C2}" destId="{75B75D88-5C4C-4B45-9CC5-B045FB3B3CD0}" srcOrd="4" destOrd="0" presId="urn:microsoft.com/office/officeart/2008/layout/AlternatingHexagons"/>
    <dgm:cxn modelId="{3615BED3-0CFF-BE4E-887A-BDE30028F943}" type="presParOf" srcId="{75B75D88-5C4C-4B45-9CC5-B045FB3B3CD0}" destId="{77F4FF77-CAE4-E448-9DA7-140DF94F8E50}" srcOrd="0" destOrd="0" presId="urn:microsoft.com/office/officeart/2008/layout/AlternatingHexagons"/>
    <dgm:cxn modelId="{14577E0A-C8DB-7C42-95FE-1DFBA01F5E89}" type="presParOf" srcId="{75B75D88-5C4C-4B45-9CC5-B045FB3B3CD0}" destId="{A49C3572-55B5-134A-AC5D-53B8B1E1A0FC}" srcOrd="1" destOrd="0" presId="urn:microsoft.com/office/officeart/2008/layout/AlternatingHexagons"/>
    <dgm:cxn modelId="{99B081F6-35D8-3D47-B9F6-308B5BDC0F05}" type="presParOf" srcId="{75B75D88-5C4C-4B45-9CC5-B045FB3B3CD0}" destId="{F96EA031-5C53-DA4A-9D1B-38711873659F}" srcOrd="2" destOrd="0" presId="urn:microsoft.com/office/officeart/2008/layout/AlternatingHexagons"/>
    <dgm:cxn modelId="{1DA39CC8-4166-1D42-B9E7-17C1E8695AB3}" type="presParOf" srcId="{75B75D88-5C4C-4B45-9CC5-B045FB3B3CD0}" destId="{E39B2097-FE1A-5344-AEB2-DE6E95B3987D}" srcOrd="3" destOrd="0" presId="urn:microsoft.com/office/officeart/2008/layout/AlternatingHexagons"/>
    <dgm:cxn modelId="{05141A53-8198-EE4A-814F-B72B5244FAE0}" type="presParOf" srcId="{75B75D88-5C4C-4B45-9CC5-B045FB3B3CD0}" destId="{81756A4D-F0FD-0744-8ED4-6B41AE0C2E6A}"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F151C5-21C1-0141-8140-5284F08C5164}" type="doc">
      <dgm:prSet loTypeId="urn:microsoft.com/office/officeart/2009/layout/CircleArrowProcess" loCatId="" qsTypeId="urn:microsoft.com/office/officeart/2005/8/quickstyle/simple1" qsCatId="simple" csTypeId="urn:microsoft.com/office/officeart/2005/8/colors/accent1_2" csCatId="accent1" phldr="1"/>
      <dgm:spPr/>
      <dgm:t>
        <a:bodyPr/>
        <a:lstStyle/>
        <a:p>
          <a:endParaRPr lang="en-US"/>
        </a:p>
      </dgm:t>
    </dgm:pt>
    <dgm:pt modelId="{50381575-B802-BC43-BD00-F204690220FA}">
      <dgm:prSet/>
      <dgm:spPr/>
      <dgm:t>
        <a:bodyPr/>
        <a:lstStyle/>
        <a:p>
          <a:endParaRPr lang="en-US"/>
        </a:p>
      </dgm:t>
    </dgm:pt>
    <dgm:pt modelId="{793BE0AC-93FF-5741-A389-267276961E74}" type="parTrans" cxnId="{E4FE3A7D-F78C-8F4F-B15B-6BF91434DF52}">
      <dgm:prSet/>
      <dgm:spPr/>
      <dgm:t>
        <a:bodyPr/>
        <a:lstStyle/>
        <a:p>
          <a:endParaRPr lang="en-US"/>
        </a:p>
      </dgm:t>
    </dgm:pt>
    <dgm:pt modelId="{0B6C397E-B1F7-5247-99AE-6407E3DA8B71}" type="sibTrans" cxnId="{E4FE3A7D-F78C-8F4F-B15B-6BF91434DF52}">
      <dgm:prSet/>
      <dgm:spPr/>
      <dgm:t>
        <a:bodyPr/>
        <a:lstStyle/>
        <a:p>
          <a:endParaRPr lang="en-US"/>
        </a:p>
      </dgm:t>
    </dgm:pt>
    <dgm:pt modelId="{1DB8AD18-93E6-6F44-AB3F-6B92BDF55906}">
      <dgm:prSet/>
      <dgm:spPr/>
      <dgm:t>
        <a:bodyPr/>
        <a:lstStyle/>
        <a:p>
          <a:endParaRPr lang="en-US"/>
        </a:p>
      </dgm:t>
    </dgm:pt>
    <dgm:pt modelId="{DAA3FEB9-8775-4B43-AC25-4EA142A4993F}" type="parTrans" cxnId="{0BCF08BC-6C39-6441-BD6A-C0A975C996FD}">
      <dgm:prSet/>
      <dgm:spPr/>
      <dgm:t>
        <a:bodyPr/>
        <a:lstStyle/>
        <a:p>
          <a:endParaRPr lang="en-US"/>
        </a:p>
      </dgm:t>
    </dgm:pt>
    <dgm:pt modelId="{55049317-068E-5243-9A0E-D5D4A67EDC5F}" type="sibTrans" cxnId="{0BCF08BC-6C39-6441-BD6A-C0A975C996FD}">
      <dgm:prSet/>
      <dgm:spPr/>
      <dgm:t>
        <a:bodyPr/>
        <a:lstStyle/>
        <a:p>
          <a:endParaRPr lang="en-US"/>
        </a:p>
      </dgm:t>
    </dgm:pt>
    <dgm:pt modelId="{CA247453-C629-5F4B-A1E7-225C43F2C94D}">
      <dgm:prSet/>
      <dgm:spPr/>
      <dgm:t>
        <a:bodyPr/>
        <a:lstStyle/>
        <a:p>
          <a:endParaRPr lang="en-US"/>
        </a:p>
      </dgm:t>
    </dgm:pt>
    <dgm:pt modelId="{BE08E101-A92F-8C4A-8C57-C09CC854A80B}" type="parTrans" cxnId="{99AAE61F-319A-DE47-BA45-620EF20BF82C}">
      <dgm:prSet/>
      <dgm:spPr/>
      <dgm:t>
        <a:bodyPr/>
        <a:lstStyle/>
        <a:p>
          <a:endParaRPr lang="en-US"/>
        </a:p>
      </dgm:t>
    </dgm:pt>
    <dgm:pt modelId="{D79589D5-96F6-E04F-8FD9-AAF3F000161F}" type="sibTrans" cxnId="{99AAE61F-319A-DE47-BA45-620EF20BF82C}">
      <dgm:prSet/>
      <dgm:spPr/>
      <dgm:t>
        <a:bodyPr/>
        <a:lstStyle/>
        <a:p>
          <a:endParaRPr lang="en-US"/>
        </a:p>
      </dgm:t>
    </dgm:pt>
    <dgm:pt modelId="{737340F1-EF03-A743-B011-4713A3774715}" type="pres">
      <dgm:prSet presAssocID="{EEF151C5-21C1-0141-8140-5284F08C5164}" presName="Name0" presStyleCnt="0">
        <dgm:presLayoutVars>
          <dgm:chMax val="7"/>
          <dgm:chPref val="7"/>
          <dgm:dir/>
          <dgm:animLvl val="lvl"/>
        </dgm:presLayoutVars>
      </dgm:prSet>
      <dgm:spPr/>
    </dgm:pt>
    <dgm:pt modelId="{2D663505-8B3E-7948-B146-530ECBA6AB85}" type="pres">
      <dgm:prSet presAssocID="{50381575-B802-BC43-BD00-F204690220FA}" presName="Accent1" presStyleCnt="0"/>
      <dgm:spPr/>
    </dgm:pt>
    <dgm:pt modelId="{9AE41F29-53A0-2642-A1B9-0D2F308182E5}" type="pres">
      <dgm:prSet presAssocID="{50381575-B802-BC43-BD00-F204690220FA}" presName="Accent" presStyleLbl="node1" presStyleIdx="0" presStyleCnt="3"/>
      <dgm:spPr>
        <a:solidFill>
          <a:schemeClr val="tx1">
            <a:lumMod val="85000"/>
            <a:lumOff val="15000"/>
          </a:schemeClr>
        </a:solidFill>
      </dgm:spPr>
    </dgm:pt>
    <dgm:pt modelId="{448E778E-788C-684D-8A1B-6FF88A42F69A}" type="pres">
      <dgm:prSet presAssocID="{50381575-B802-BC43-BD00-F204690220FA}" presName="Parent1" presStyleLbl="revTx" presStyleIdx="0" presStyleCnt="3">
        <dgm:presLayoutVars>
          <dgm:chMax val="1"/>
          <dgm:chPref val="1"/>
          <dgm:bulletEnabled val="1"/>
        </dgm:presLayoutVars>
      </dgm:prSet>
      <dgm:spPr/>
    </dgm:pt>
    <dgm:pt modelId="{DE437B61-57A2-4440-A301-474D9973C01E}" type="pres">
      <dgm:prSet presAssocID="{1DB8AD18-93E6-6F44-AB3F-6B92BDF55906}" presName="Accent2" presStyleCnt="0"/>
      <dgm:spPr/>
    </dgm:pt>
    <dgm:pt modelId="{59DF8D81-CE33-EC46-ACB4-E185347CD6E7}" type="pres">
      <dgm:prSet presAssocID="{1DB8AD18-93E6-6F44-AB3F-6B92BDF55906}" presName="Accent" presStyleLbl="node1" presStyleIdx="1" presStyleCnt="3"/>
      <dgm:spPr>
        <a:solidFill>
          <a:schemeClr val="tx1">
            <a:lumMod val="65000"/>
            <a:lumOff val="35000"/>
          </a:schemeClr>
        </a:solidFill>
      </dgm:spPr>
    </dgm:pt>
    <dgm:pt modelId="{2FDE7BC7-FCD6-DE41-A6CD-CD28DB3584A2}" type="pres">
      <dgm:prSet presAssocID="{1DB8AD18-93E6-6F44-AB3F-6B92BDF55906}" presName="Parent2" presStyleLbl="revTx" presStyleIdx="1" presStyleCnt="3">
        <dgm:presLayoutVars>
          <dgm:chMax val="1"/>
          <dgm:chPref val="1"/>
          <dgm:bulletEnabled val="1"/>
        </dgm:presLayoutVars>
      </dgm:prSet>
      <dgm:spPr/>
    </dgm:pt>
    <dgm:pt modelId="{70E2137E-C71B-D14A-9389-EC254A8E9B2D}" type="pres">
      <dgm:prSet presAssocID="{CA247453-C629-5F4B-A1E7-225C43F2C94D}" presName="Accent3" presStyleCnt="0"/>
      <dgm:spPr/>
    </dgm:pt>
    <dgm:pt modelId="{64B9B5B3-84FC-1140-9801-172C3CDAECE4}" type="pres">
      <dgm:prSet presAssocID="{CA247453-C629-5F4B-A1E7-225C43F2C94D}" presName="Accent" presStyleLbl="node1" presStyleIdx="2" presStyleCnt="3"/>
      <dgm:spPr>
        <a:solidFill>
          <a:schemeClr val="tx1">
            <a:lumMod val="50000"/>
            <a:lumOff val="50000"/>
          </a:schemeClr>
        </a:solidFill>
      </dgm:spPr>
    </dgm:pt>
    <dgm:pt modelId="{39A966E5-4159-7340-9962-89D60FB662A9}" type="pres">
      <dgm:prSet presAssocID="{CA247453-C629-5F4B-A1E7-225C43F2C94D}" presName="Parent3" presStyleLbl="revTx" presStyleIdx="2" presStyleCnt="3">
        <dgm:presLayoutVars>
          <dgm:chMax val="1"/>
          <dgm:chPref val="1"/>
          <dgm:bulletEnabled val="1"/>
        </dgm:presLayoutVars>
      </dgm:prSet>
      <dgm:spPr/>
    </dgm:pt>
  </dgm:ptLst>
  <dgm:cxnLst>
    <dgm:cxn modelId="{99AAE61F-319A-DE47-BA45-620EF20BF82C}" srcId="{EEF151C5-21C1-0141-8140-5284F08C5164}" destId="{CA247453-C629-5F4B-A1E7-225C43F2C94D}" srcOrd="2" destOrd="0" parTransId="{BE08E101-A92F-8C4A-8C57-C09CC854A80B}" sibTransId="{D79589D5-96F6-E04F-8FD9-AAF3F000161F}"/>
    <dgm:cxn modelId="{3A5D3B21-9E67-7948-AEA6-496C12019E67}" type="presOf" srcId="{CA247453-C629-5F4B-A1E7-225C43F2C94D}" destId="{39A966E5-4159-7340-9962-89D60FB662A9}" srcOrd="0" destOrd="0" presId="urn:microsoft.com/office/officeart/2009/layout/CircleArrowProcess"/>
    <dgm:cxn modelId="{0D05BB61-78CE-3149-BA61-11DF7A529EBC}" type="presOf" srcId="{50381575-B802-BC43-BD00-F204690220FA}" destId="{448E778E-788C-684D-8A1B-6FF88A42F69A}" srcOrd="0" destOrd="0" presId="urn:microsoft.com/office/officeart/2009/layout/CircleArrowProcess"/>
    <dgm:cxn modelId="{E4FE3A7D-F78C-8F4F-B15B-6BF91434DF52}" srcId="{EEF151C5-21C1-0141-8140-5284F08C5164}" destId="{50381575-B802-BC43-BD00-F204690220FA}" srcOrd="0" destOrd="0" parTransId="{793BE0AC-93FF-5741-A389-267276961E74}" sibTransId="{0B6C397E-B1F7-5247-99AE-6407E3DA8B71}"/>
    <dgm:cxn modelId="{2E481982-EC9E-2B48-AC3D-57B5459D1AFD}" type="presOf" srcId="{EEF151C5-21C1-0141-8140-5284F08C5164}" destId="{737340F1-EF03-A743-B011-4713A3774715}" srcOrd="0" destOrd="0" presId="urn:microsoft.com/office/officeart/2009/layout/CircleArrowProcess"/>
    <dgm:cxn modelId="{0BCF08BC-6C39-6441-BD6A-C0A975C996FD}" srcId="{EEF151C5-21C1-0141-8140-5284F08C5164}" destId="{1DB8AD18-93E6-6F44-AB3F-6B92BDF55906}" srcOrd="1" destOrd="0" parTransId="{DAA3FEB9-8775-4B43-AC25-4EA142A4993F}" sibTransId="{55049317-068E-5243-9A0E-D5D4A67EDC5F}"/>
    <dgm:cxn modelId="{45E11FD7-258A-974B-A044-6DC7E248B280}" type="presOf" srcId="{1DB8AD18-93E6-6F44-AB3F-6B92BDF55906}" destId="{2FDE7BC7-FCD6-DE41-A6CD-CD28DB3584A2}" srcOrd="0" destOrd="0" presId="urn:microsoft.com/office/officeart/2009/layout/CircleArrowProcess"/>
    <dgm:cxn modelId="{CDA05361-D967-3E4D-84F9-F526505C854C}" type="presParOf" srcId="{737340F1-EF03-A743-B011-4713A3774715}" destId="{2D663505-8B3E-7948-B146-530ECBA6AB85}" srcOrd="0" destOrd="0" presId="urn:microsoft.com/office/officeart/2009/layout/CircleArrowProcess"/>
    <dgm:cxn modelId="{02D96CDA-3448-484F-A115-BE88430931B9}" type="presParOf" srcId="{2D663505-8B3E-7948-B146-530ECBA6AB85}" destId="{9AE41F29-53A0-2642-A1B9-0D2F308182E5}" srcOrd="0" destOrd="0" presId="urn:microsoft.com/office/officeart/2009/layout/CircleArrowProcess"/>
    <dgm:cxn modelId="{6F31FC11-8BAE-414A-A525-78332D8A7181}" type="presParOf" srcId="{737340F1-EF03-A743-B011-4713A3774715}" destId="{448E778E-788C-684D-8A1B-6FF88A42F69A}" srcOrd="1" destOrd="0" presId="urn:microsoft.com/office/officeart/2009/layout/CircleArrowProcess"/>
    <dgm:cxn modelId="{EF81B12E-74F4-6647-AFB3-85A2D4AC5E3C}" type="presParOf" srcId="{737340F1-EF03-A743-B011-4713A3774715}" destId="{DE437B61-57A2-4440-A301-474D9973C01E}" srcOrd="2" destOrd="0" presId="urn:microsoft.com/office/officeart/2009/layout/CircleArrowProcess"/>
    <dgm:cxn modelId="{755F879E-E246-DC48-9861-1BC163E60ACE}" type="presParOf" srcId="{DE437B61-57A2-4440-A301-474D9973C01E}" destId="{59DF8D81-CE33-EC46-ACB4-E185347CD6E7}" srcOrd="0" destOrd="0" presId="urn:microsoft.com/office/officeart/2009/layout/CircleArrowProcess"/>
    <dgm:cxn modelId="{24CC4875-374A-CC40-9BFB-EC31AFAE140B}" type="presParOf" srcId="{737340F1-EF03-A743-B011-4713A3774715}" destId="{2FDE7BC7-FCD6-DE41-A6CD-CD28DB3584A2}" srcOrd="3" destOrd="0" presId="urn:microsoft.com/office/officeart/2009/layout/CircleArrowProcess"/>
    <dgm:cxn modelId="{3A532168-539E-B444-B8F7-4C5DC879BC1F}" type="presParOf" srcId="{737340F1-EF03-A743-B011-4713A3774715}" destId="{70E2137E-C71B-D14A-9389-EC254A8E9B2D}" srcOrd="4" destOrd="0" presId="urn:microsoft.com/office/officeart/2009/layout/CircleArrowProcess"/>
    <dgm:cxn modelId="{A0D37EEE-DABC-D84B-871D-9DF80BEE365C}" type="presParOf" srcId="{70E2137E-C71B-D14A-9389-EC254A8E9B2D}" destId="{64B9B5B3-84FC-1140-9801-172C3CDAECE4}" srcOrd="0" destOrd="0" presId="urn:microsoft.com/office/officeart/2009/layout/CircleArrowProcess"/>
    <dgm:cxn modelId="{EDBB6C9A-AC94-AC4D-804C-274FAFA61F86}" type="presParOf" srcId="{737340F1-EF03-A743-B011-4713A3774715}" destId="{39A966E5-4159-7340-9962-89D60FB662A9}"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F677A1-ED0B-4246-8525-6DF8751CDCDA}">
      <dsp:nvSpPr>
        <dsp:cNvPr id="0" name=""/>
        <dsp:cNvSpPr/>
      </dsp:nvSpPr>
      <dsp:spPr>
        <a:xfrm rot="5400000">
          <a:off x="2167679" y="191084"/>
          <a:ext cx="1423669" cy="1238592"/>
        </a:xfrm>
        <a:prstGeom prst="hexagon">
          <a:avLst>
            <a:gd name="adj" fmla="val 25000"/>
            <a:gd name="vf" fmla="val 115470"/>
          </a:avLst>
        </a:prstGeom>
        <a:solidFill>
          <a:schemeClr val="tx1">
            <a:lumMod val="85000"/>
            <a:lumOff val="15000"/>
          </a:schemeClr>
        </a:solidFill>
        <a:ln w="25400">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endParaRPr lang="en-US" sz="4500" kern="1200" dirty="0"/>
        </a:p>
      </dsp:txBody>
      <dsp:txXfrm rot="-5400000">
        <a:off x="2453231" y="320401"/>
        <a:ext cx="852564" cy="979959"/>
      </dsp:txXfrm>
    </dsp:sp>
    <dsp:sp modelId="{A90C393F-CA90-E749-B347-36CF69D9B1C6}">
      <dsp:nvSpPr>
        <dsp:cNvPr id="0" name=""/>
        <dsp:cNvSpPr/>
      </dsp:nvSpPr>
      <dsp:spPr>
        <a:xfrm>
          <a:off x="3536396" y="383279"/>
          <a:ext cx="1588815" cy="854202"/>
        </a:xfrm>
        <a:prstGeom prst="rect">
          <a:avLst/>
        </a:prstGeom>
        <a:noFill/>
        <a:ln>
          <a:noFill/>
        </a:ln>
        <a:effectLst/>
      </dsp:spPr>
      <dsp:style>
        <a:lnRef idx="0">
          <a:scrgbClr r="0" g="0" b="0"/>
        </a:lnRef>
        <a:fillRef idx="0">
          <a:scrgbClr r="0" g="0" b="0"/>
        </a:fillRef>
        <a:effectRef idx="0">
          <a:scrgbClr r="0" g="0" b="0"/>
        </a:effectRef>
        <a:fontRef idx="minor"/>
      </dsp:style>
    </dsp:sp>
    <dsp:sp modelId="{1D92B86C-CCCB-BE4E-9050-203F77012014}">
      <dsp:nvSpPr>
        <dsp:cNvPr id="0" name=""/>
        <dsp:cNvSpPr/>
      </dsp:nvSpPr>
      <dsp:spPr>
        <a:xfrm rot="5400000">
          <a:off x="829999" y="191084"/>
          <a:ext cx="1423669" cy="1238592"/>
        </a:xfrm>
        <a:prstGeom prst="hexagon">
          <a:avLst>
            <a:gd name="adj" fmla="val 25000"/>
            <a:gd name="vf" fmla="val 115470"/>
          </a:avLst>
        </a:prstGeom>
        <a:solidFill>
          <a:schemeClr val="tx1">
            <a:lumMod val="85000"/>
            <a:lumOff val="15000"/>
          </a:schemeClr>
        </a:solidFill>
        <a:ln w="25400">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1115551" y="320401"/>
        <a:ext cx="852564" cy="979959"/>
      </dsp:txXfrm>
    </dsp:sp>
    <dsp:sp modelId="{578970F2-038A-EF41-AD79-B80550693B7C}">
      <dsp:nvSpPr>
        <dsp:cNvPr id="0" name=""/>
        <dsp:cNvSpPr/>
      </dsp:nvSpPr>
      <dsp:spPr>
        <a:xfrm rot="5400000">
          <a:off x="1496277" y="1399495"/>
          <a:ext cx="1423669" cy="1238592"/>
        </a:xfrm>
        <a:prstGeom prst="hexagon">
          <a:avLst>
            <a:gd name="adj" fmla="val 25000"/>
            <a:gd name="vf" fmla="val 115470"/>
          </a:avLst>
        </a:prstGeom>
        <a:solidFill>
          <a:schemeClr val="tx1">
            <a:lumMod val="75000"/>
            <a:lumOff val="25000"/>
          </a:schemeClr>
        </a:solidFill>
        <a:ln w="25400">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endParaRPr lang="en-US" sz="4500" kern="1200"/>
        </a:p>
      </dsp:txBody>
      <dsp:txXfrm rot="-5400000">
        <a:off x="1781829" y="1528812"/>
        <a:ext cx="852564" cy="979959"/>
      </dsp:txXfrm>
    </dsp:sp>
    <dsp:sp modelId="{FF4D0AF0-4AB1-DF43-9979-143520B2452B}">
      <dsp:nvSpPr>
        <dsp:cNvPr id="0" name=""/>
        <dsp:cNvSpPr/>
      </dsp:nvSpPr>
      <dsp:spPr>
        <a:xfrm>
          <a:off x="0" y="1591691"/>
          <a:ext cx="1537563" cy="854202"/>
        </a:xfrm>
        <a:prstGeom prst="rect">
          <a:avLst/>
        </a:prstGeom>
        <a:noFill/>
        <a:ln>
          <a:noFill/>
        </a:ln>
        <a:effectLst/>
      </dsp:spPr>
      <dsp:style>
        <a:lnRef idx="0">
          <a:scrgbClr r="0" g="0" b="0"/>
        </a:lnRef>
        <a:fillRef idx="0">
          <a:scrgbClr r="0" g="0" b="0"/>
        </a:fillRef>
        <a:effectRef idx="0">
          <a:scrgbClr r="0" g="0" b="0"/>
        </a:effectRef>
        <a:fontRef idx="minor"/>
      </dsp:style>
    </dsp:sp>
    <dsp:sp modelId="{DEA5E94A-FA68-F942-95AA-9044EB8F6F2A}">
      <dsp:nvSpPr>
        <dsp:cNvPr id="0" name=""/>
        <dsp:cNvSpPr/>
      </dsp:nvSpPr>
      <dsp:spPr>
        <a:xfrm rot="5400000">
          <a:off x="2833957" y="1399495"/>
          <a:ext cx="1423669" cy="1238592"/>
        </a:xfrm>
        <a:prstGeom prst="hexagon">
          <a:avLst>
            <a:gd name="adj" fmla="val 25000"/>
            <a:gd name="vf" fmla="val 115470"/>
          </a:avLst>
        </a:prstGeom>
        <a:solidFill>
          <a:schemeClr val="tx1">
            <a:lumMod val="75000"/>
            <a:lumOff val="25000"/>
          </a:schemeClr>
        </a:solidFill>
        <a:ln w="25400">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3119509" y="1528812"/>
        <a:ext cx="852564" cy="979959"/>
      </dsp:txXfrm>
    </dsp:sp>
    <dsp:sp modelId="{77F4FF77-CAE4-E448-9DA7-140DF94F8E50}">
      <dsp:nvSpPr>
        <dsp:cNvPr id="0" name=""/>
        <dsp:cNvSpPr/>
      </dsp:nvSpPr>
      <dsp:spPr>
        <a:xfrm rot="5400000">
          <a:off x="2167679" y="2607906"/>
          <a:ext cx="1423669" cy="1238592"/>
        </a:xfrm>
        <a:prstGeom prst="hexagon">
          <a:avLst>
            <a:gd name="adj" fmla="val 25000"/>
            <a:gd name="vf" fmla="val 115470"/>
          </a:avLst>
        </a:prstGeom>
        <a:solidFill>
          <a:schemeClr val="tx1">
            <a:lumMod val="85000"/>
            <a:lumOff val="15000"/>
          </a:schemeClr>
        </a:solidFill>
        <a:ln w="25400">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endParaRPr lang="en-US" sz="4500" kern="1200" dirty="0"/>
        </a:p>
      </dsp:txBody>
      <dsp:txXfrm rot="-5400000">
        <a:off x="2453231" y="2737223"/>
        <a:ext cx="852564" cy="979959"/>
      </dsp:txXfrm>
    </dsp:sp>
    <dsp:sp modelId="{A49C3572-55B5-134A-AC5D-53B8B1E1A0FC}">
      <dsp:nvSpPr>
        <dsp:cNvPr id="0" name=""/>
        <dsp:cNvSpPr/>
      </dsp:nvSpPr>
      <dsp:spPr>
        <a:xfrm>
          <a:off x="3536396" y="2800102"/>
          <a:ext cx="1588815" cy="854202"/>
        </a:xfrm>
        <a:prstGeom prst="rect">
          <a:avLst/>
        </a:prstGeom>
        <a:noFill/>
        <a:ln>
          <a:noFill/>
        </a:ln>
        <a:effectLst/>
      </dsp:spPr>
      <dsp:style>
        <a:lnRef idx="0">
          <a:scrgbClr r="0" g="0" b="0"/>
        </a:lnRef>
        <a:fillRef idx="0">
          <a:scrgbClr r="0" g="0" b="0"/>
        </a:fillRef>
        <a:effectRef idx="0">
          <a:scrgbClr r="0" g="0" b="0"/>
        </a:effectRef>
        <a:fontRef idx="minor"/>
      </dsp:style>
    </dsp:sp>
    <dsp:sp modelId="{81756A4D-F0FD-0744-8ED4-6B41AE0C2E6A}">
      <dsp:nvSpPr>
        <dsp:cNvPr id="0" name=""/>
        <dsp:cNvSpPr/>
      </dsp:nvSpPr>
      <dsp:spPr>
        <a:xfrm rot="5400000">
          <a:off x="829999" y="2607906"/>
          <a:ext cx="1423669" cy="1238592"/>
        </a:xfrm>
        <a:prstGeom prst="hexagon">
          <a:avLst>
            <a:gd name="adj" fmla="val 25000"/>
            <a:gd name="vf" fmla="val 115470"/>
          </a:avLst>
        </a:prstGeom>
        <a:solidFill>
          <a:schemeClr val="tx1">
            <a:lumMod val="85000"/>
            <a:lumOff val="15000"/>
          </a:schemeClr>
        </a:solidFill>
        <a:ln w="25400">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1115551" y="2737223"/>
        <a:ext cx="852564" cy="9799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E41F29-53A0-2642-A1B9-0D2F308182E5}">
      <dsp:nvSpPr>
        <dsp:cNvPr id="0" name=""/>
        <dsp:cNvSpPr/>
      </dsp:nvSpPr>
      <dsp:spPr>
        <a:xfrm>
          <a:off x="1104810" y="302052"/>
          <a:ext cx="1911964" cy="1912255"/>
        </a:xfrm>
        <a:prstGeom prst="circularArrow">
          <a:avLst>
            <a:gd name="adj1" fmla="val 10980"/>
            <a:gd name="adj2" fmla="val 1142322"/>
            <a:gd name="adj3" fmla="val 4500000"/>
            <a:gd name="adj4" fmla="val 10800000"/>
            <a:gd name="adj5" fmla="val 12500"/>
          </a:avLst>
        </a:prstGeom>
        <a:solidFill>
          <a:schemeClr val="tx1">
            <a:lumMod val="85000"/>
            <a:lumOff val="1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8E778E-788C-684D-8A1B-6FF88A42F69A}">
      <dsp:nvSpPr>
        <dsp:cNvPr id="0" name=""/>
        <dsp:cNvSpPr/>
      </dsp:nvSpPr>
      <dsp:spPr>
        <a:xfrm>
          <a:off x="1527417" y="992435"/>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1527417" y="992435"/>
        <a:ext cx="1062441" cy="531093"/>
      </dsp:txXfrm>
    </dsp:sp>
    <dsp:sp modelId="{59DF8D81-CE33-EC46-ACB4-E185347CD6E7}">
      <dsp:nvSpPr>
        <dsp:cNvPr id="0" name=""/>
        <dsp:cNvSpPr/>
      </dsp:nvSpPr>
      <dsp:spPr>
        <a:xfrm>
          <a:off x="573768" y="1400785"/>
          <a:ext cx="1911964" cy="1912255"/>
        </a:xfrm>
        <a:prstGeom prst="leftCircularArrow">
          <a:avLst>
            <a:gd name="adj1" fmla="val 10980"/>
            <a:gd name="adj2" fmla="val 1142322"/>
            <a:gd name="adj3" fmla="val 6300000"/>
            <a:gd name="adj4" fmla="val 18900000"/>
            <a:gd name="adj5" fmla="val 12500"/>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DE7BC7-FCD6-DE41-A6CD-CD28DB3584A2}">
      <dsp:nvSpPr>
        <dsp:cNvPr id="0" name=""/>
        <dsp:cNvSpPr/>
      </dsp:nvSpPr>
      <dsp:spPr>
        <a:xfrm>
          <a:off x="998530" y="2097523"/>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998530" y="2097523"/>
        <a:ext cx="1062441" cy="531093"/>
      </dsp:txXfrm>
    </dsp:sp>
    <dsp:sp modelId="{64B9B5B3-84FC-1140-9801-172C3CDAECE4}">
      <dsp:nvSpPr>
        <dsp:cNvPr id="0" name=""/>
        <dsp:cNvSpPr/>
      </dsp:nvSpPr>
      <dsp:spPr>
        <a:xfrm>
          <a:off x="1240892" y="2631000"/>
          <a:ext cx="1642673" cy="1643332"/>
        </a:xfrm>
        <a:prstGeom prst="blockArc">
          <a:avLst>
            <a:gd name="adj1" fmla="val 13500000"/>
            <a:gd name="adj2" fmla="val 10800000"/>
            <a:gd name="adj3" fmla="val 12740"/>
          </a:avLst>
        </a:prstGeom>
        <a:solidFill>
          <a:schemeClr val="tx1">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A966E5-4159-7340-9962-89D60FB662A9}">
      <dsp:nvSpPr>
        <dsp:cNvPr id="0" name=""/>
        <dsp:cNvSpPr/>
      </dsp:nvSpPr>
      <dsp:spPr>
        <a:xfrm>
          <a:off x="1529930" y="3204200"/>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1529930" y="3204200"/>
        <a:ext cx="1062441" cy="531093"/>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2/13/2018</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2/13/2018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DD3C1C04-3E09-42D6-90BC-885E449B518D}"/>
              </a:ext>
            </a:extLst>
          </p:cNvPr>
          <p:cNvSpPr>
            <a:spLocks noGrp="1"/>
          </p:cNvSpPr>
          <p:nvPr>
            <p:ph type="pic" sz="quarter" idx="11"/>
          </p:nvPr>
        </p:nvSpPr>
        <p:spPr>
          <a:xfrm>
            <a:off x="1016149" y="1991768"/>
            <a:ext cx="2499615" cy="2496312"/>
          </a:xfrm>
          <a:prstGeom prst="ellipse">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3567556A-E92E-4B09-AB06-509547EE5FDF}"/>
              </a:ext>
            </a:extLst>
          </p:cNvPr>
          <p:cNvSpPr>
            <a:spLocks noGrp="1"/>
          </p:cNvSpPr>
          <p:nvPr>
            <p:ph type="pic" sz="quarter" idx="12"/>
          </p:nvPr>
        </p:nvSpPr>
        <p:spPr>
          <a:xfrm>
            <a:off x="3569226" y="1991768"/>
            <a:ext cx="2499615" cy="2496312"/>
          </a:xfrm>
          <a:prstGeom prst="ellipse">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9A14CB1C-C7CC-43A3-A6A6-14BF467E8681}"/>
              </a:ext>
            </a:extLst>
          </p:cNvPr>
          <p:cNvSpPr>
            <a:spLocks noGrp="1"/>
          </p:cNvSpPr>
          <p:nvPr>
            <p:ph type="pic" sz="quarter" idx="13"/>
          </p:nvPr>
        </p:nvSpPr>
        <p:spPr>
          <a:xfrm>
            <a:off x="6122303" y="1991768"/>
            <a:ext cx="2499615" cy="2496312"/>
          </a:xfrm>
          <a:prstGeom prst="ellipse">
            <a:avLst/>
          </a:prstGeo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9BFB63E3-E170-4FFB-8220-EAB5CEA39037}"/>
              </a:ext>
            </a:extLst>
          </p:cNvPr>
          <p:cNvSpPr>
            <a:spLocks noGrp="1"/>
          </p:cNvSpPr>
          <p:nvPr>
            <p:ph type="pic" sz="quarter" idx="14"/>
          </p:nvPr>
        </p:nvSpPr>
        <p:spPr>
          <a:xfrm>
            <a:off x="8675380" y="1991768"/>
            <a:ext cx="2499615" cy="2496312"/>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732586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9B63426A-E3FE-4BCA-83E3-B0576409547B}"/>
              </a:ext>
            </a:extLst>
          </p:cNvPr>
          <p:cNvSpPr>
            <a:spLocks noGrp="1"/>
          </p:cNvSpPr>
          <p:nvPr>
            <p:ph type="pic" sz="quarter" idx="11"/>
          </p:nvPr>
        </p:nvSpPr>
        <p:spPr>
          <a:xfrm>
            <a:off x="1641409" y="1781055"/>
            <a:ext cx="1645920" cy="1645920"/>
          </a:xfrm>
          <a:prstGeom prst="rect">
            <a:avLst/>
          </a:prstGeo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1063AD58-0D73-422A-BDCC-8D74E8187F1B}"/>
              </a:ext>
            </a:extLst>
          </p:cNvPr>
          <p:cNvSpPr>
            <a:spLocks noGrp="1"/>
          </p:cNvSpPr>
          <p:nvPr>
            <p:ph type="pic" sz="quarter" idx="12"/>
          </p:nvPr>
        </p:nvSpPr>
        <p:spPr>
          <a:xfrm>
            <a:off x="1641409" y="3461952"/>
            <a:ext cx="1645920" cy="1645920"/>
          </a:xfrm>
          <a:prstGeom prst="rect">
            <a:avLst/>
          </a:prstGeo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2FB53FCC-5DAC-4561-82EC-250BE184DBC2}"/>
              </a:ext>
            </a:extLst>
          </p:cNvPr>
          <p:cNvSpPr>
            <a:spLocks noGrp="1"/>
          </p:cNvSpPr>
          <p:nvPr>
            <p:ph type="pic" sz="quarter" idx="13"/>
          </p:nvPr>
        </p:nvSpPr>
        <p:spPr>
          <a:xfrm>
            <a:off x="6114500" y="1781055"/>
            <a:ext cx="1645920" cy="1645920"/>
          </a:xfrm>
          <a:prstGeom prst="rect">
            <a:avLst/>
          </a:prstGeom>
        </p:spPr>
        <p:txBody>
          <a:bodyPr anchor="ctr">
            <a:normAutofit/>
          </a:bodyPr>
          <a:lstStyle>
            <a:lvl1pPr marL="0" indent="0" algn="ctr">
              <a:buNone/>
              <a:defRPr sz="1200"/>
            </a:lvl1pPr>
          </a:lstStyle>
          <a:p>
            <a:endParaRPr lang="en-US" dirty="0"/>
          </a:p>
        </p:txBody>
      </p:sp>
      <p:sp>
        <p:nvSpPr>
          <p:cNvPr id="13" name="Picture Placeholder 2">
            <a:extLst>
              <a:ext uri="{FF2B5EF4-FFF2-40B4-BE49-F238E27FC236}">
                <a16:creationId xmlns:a16="http://schemas.microsoft.com/office/drawing/2014/main" id="{2D3E599A-FC6E-4F44-AB56-F46EABF39DAB}"/>
              </a:ext>
            </a:extLst>
          </p:cNvPr>
          <p:cNvSpPr>
            <a:spLocks noGrp="1"/>
          </p:cNvSpPr>
          <p:nvPr>
            <p:ph type="pic" sz="quarter" idx="14"/>
          </p:nvPr>
        </p:nvSpPr>
        <p:spPr>
          <a:xfrm>
            <a:off x="6114500" y="3461952"/>
            <a:ext cx="1645920" cy="164592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349002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71430D31-52AA-4686-AEE4-057F71233D2A}"/>
              </a:ext>
            </a:extLst>
          </p:cNvPr>
          <p:cNvSpPr>
            <a:spLocks noGrp="1"/>
          </p:cNvSpPr>
          <p:nvPr>
            <p:ph type="pic" sz="quarter" idx="12"/>
          </p:nvPr>
        </p:nvSpPr>
        <p:spPr>
          <a:xfrm>
            <a:off x="2438591" y="0"/>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27" name="Picture Placeholder 26">
            <a:extLst>
              <a:ext uri="{FF2B5EF4-FFF2-40B4-BE49-F238E27FC236}">
                <a16:creationId xmlns:a16="http://schemas.microsoft.com/office/drawing/2014/main" id="{18C8BAD6-73A0-48F7-B0A8-8AA44E62BECF}"/>
              </a:ext>
            </a:extLst>
          </p:cNvPr>
          <p:cNvSpPr>
            <a:spLocks noGrp="1"/>
          </p:cNvSpPr>
          <p:nvPr>
            <p:ph type="pic" sz="quarter" idx="13"/>
          </p:nvPr>
        </p:nvSpPr>
        <p:spPr>
          <a:xfrm>
            <a:off x="4877157" y="0"/>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28" name="Picture Placeholder 27">
            <a:extLst>
              <a:ext uri="{FF2B5EF4-FFF2-40B4-BE49-F238E27FC236}">
                <a16:creationId xmlns:a16="http://schemas.microsoft.com/office/drawing/2014/main" id="{DB827677-5357-47F0-B129-3637FBFDFAE3}"/>
              </a:ext>
            </a:extLst>
          </p:cNvPr>
          <p:cNvSpPr>
            <a:spLocks noGrp="1"/>
          </p:cNvSpPr>
          <p:nvPr>
            <p:ph type="pic" sz="quarter" idx="14"/>
          </p:nvPr>
        </p:nvSpPr>
        <p:spPr>
          <a:xfrm>
            <a:off x="7315438" y="0"/>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29" name="Picture Placeholder 28">
            <a:extLst>
              <a:ext uri="{FF2B5EF4-FFF2-40B4-BE49-F238E27FC236}">
                <a16:creationId xmlns:a16="http://schemas.microsoft.com/office/drawing/2014/main" id="{2C07B1BC-F267-4062-AD4C-FE97026F0B3D}"/>
              </a:ext>
            </a:extLst>
          </p:cNvPr>
          <p:cNvSpPr>
            <a:spLocks noGrp="1"/>
          </p:cNvSpPr>
          <p:nvPr>
            <p:ph type="pic" sz="quarter" idx="15"/>
          </p:nvPr>
        </p:nvSpPr>
        <p:spPr>
          <a:xfrm>
            <a:off x="9753719" y="0"/>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25" name="Picture Placeholder 24">
            <a:extLst>
              <a:ext uri="{FF2B5EF4-FFF2-40B4-BE49-F238E27FC236}">
                <a16:creationId xmlns:a16="http://schemas.microsoft.com/office/drawing/2014/main" id="{8659AE00-A12C-4125-992F-7835D4595F12}"/>
              </a:ext>
            </a:extLst>
          </p:cNvPr>
          <p:cNvSpPr>
            <a:spLocks noGrp="1"/>
          </p:cNvSpPr>
          <p:nvPr userDrawn="1">
            <p:ph type="pic" sz="quarter" idx="11"/>
          </p:nvPr>
        </p:nvSpPr>
        <p:spPr>
          <a:xfrm>
            <a:off x="310" y="0"/>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30" name="Picture Placeholder 29">
            <a:extLst>
              <a:ext uri="{FF2B5EF4-FFF2-40B4-BE49-F238E27FC236}">
                <a16:creationId xmlns:a16="http://schemas.microsoft.com/office/drawing/2014/main" id="{E7FF232A-4E87-4FE3-954F-FDDB903B357B}"/>
              </a:ext>
            </a:extLst>
          </p:cNvPr>
          <p:cNvSpPr>
            <a:spLocks noGrp="1"/>
          </p:cNvSpPr>
          <p:nvPr>
            <p:ph type="pic" sz="quarter" idx="16"/>
          </p:nvPr>
        </p:nvSpPr>
        <p:spPr>
          <a:xfrm>
            <a:off x="2438591" y="2193925"/>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31" name="Picture Placeholder 30">
            <a:extLst>
              <a:ext uri="{FF2B5EF4-FFF2-40B4-BE49-F238E27FC236}">
                <a16:creationId xmlns:a16="http://schemas.microsoft.com/office/drawing/2014/main" id="{EA6A9B82-D863-4EA9-963D-FFC1332D69BF}"/>
              </a:ext>
            </a:extLst>
          </p:cNvPr>
          <p:cNvSpPr>
            <a:spLocks noGrp="1"/>
          </p:cNvSpPr>
          <p:nvPr>
            <p:ph type="pic" sz="quarter" idx="17"/>
          </p:nvPr>
        </p:nvSpPr>
        <p:spPr>
          <a:xfrm>
            <a:off x="4877157" y="2193925"/>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32" name="Picture Placeholder 31">
            <a:extLst>
              <a:ext uri="{FF2B5EF4-FFF2-40B4-BE49-F238E27FC236}">
                <a16:creationId xmlns:a16="http://schemas.microsoft.com/office/drawing/2014/main" id="{474A503D-2C77-4CB8-87A0-7E7659231B55}"/>
              </a:ext>
            </a:extLst>
          </p:cNvPr>
          <p:cNvSpPr>
            <a:spLocks noGrp="1"/>
          </p:cNvSpPr>
          <p:nvPr>
            <p:ph type="pic" sz="quarter" idx="18"/>
          </p:nvPr>
        </p:nvSpPr>
        <p:spPr>
          <a:xfrm>
            <a:off x="7315438" y="2193925"/>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33" name="Picture Placeholder 32">
            <a:extLst>
              <a:ext uri="{FF2B5EF4-FFF2-40B4-BE49-F238E27FC236}">
                <a16:creationId xmlns:a16="http://schemas.microsoft.com/office/drawing/2014/main" id="{2369585B-DDD0-41D8-950C-77CC6876610A}"/>
              </a:ext>
            </a:extLst>
          </p:cNvPr>
          <p:cNvSpPr>
            <a:spLocks noGrp="1"/>
          </p:cNvSpPr>
          <p:nvPr>
            <p:ph type="pic" sz="quarter" idx="19"/>
          </p:nvPr>
        </p:nvSpPr>
        <p:spPr>
          <a:xfrm>
            <a:off x="9753719" y="2193925"/>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
        <p:nvSpPr>
          <p:cNvPr id="34" name="Picture Placeholder 33">
            <a:extLst>
              <a:ext uri="{FF2B5EF4-FFF2-40B4-BE49-F238E27FC236}">
                <a16:creationId xmlns:a16="http://schemas.microsoft.com/office/drawing/2014/main" id="{9225224C-E411-49E8-9910-96786EAD7D7D}"/>
              </a:ext>
            </a:extLst>
          </p:cNvPr>
          <p:cNvSpPr>
            <a:spLocks noGrp="1"/>
          </p:cNvSpPr>
          <p:nvPr>
            <p:ph type="pic" sz="quarter" idx="20"/>
          </p:nvPr>
        </p:nvSpPr>
        <p:spPr>
          <a:xfrm>
            <a:off x="310" y="2193925"/>
            <a:ext cx="2438281" cy="2190126"/>
          </a:xfrm>
          <a:custGeom>
            <a:avLst/>
            <a:gdLst>
              <a:gd name="connsiteX0" fmla="*/ 0 w 2438281"/>
              <a:gd name="connsiteY0" fmla="*/ 0 h 2190126"/>
              <a:gd name="connsiteX1" fmla="*/ 2438281 w 2438281"/>
              <a:gd name="connsiteY1" fmla="*/ 0 h 2190126"/>
              <a:gd name="connsiteX2" fmla="*/ 2438281 w 2438281"/>
              <a:gd name="connsiteY2" fmla="*/ 2190126 h 2190126"/>
              <a:gd name="connsiteX3" fmla="*/ 0 w 2438281"/>
              <a:gd name="connsiteY3" fmla="*/ 2190126 h 2190126"/>
            </a:gdLst>
            <a:ahLst/>
            <a:cxnLst>
              <a:cxn ang="0">
                <a:pos x="connsiteX0" y="connsiteY0"/>
              </a:cxn>
              <a:cxn ang="0">
                <a:pos x="connsiteX1" y="connsiteY1"/>
              </a:cxn>
              <a:cxn ang="0">
                <a:pos x="connsiteX2" y="connsiteY2"/>
              </a:cxn>
              <a:cxn ang="0">
                <a:pos x="connsiteX3" y="connsiteY3"/>
              </a:cxn>
            </a:cxnLst>
            <a:rect l="l" t="t" r="r" b="b"/>
            <a:pathLst>
              <a:path w="2438281" h="2190126">
                <a:moveTo>
                  <a:pt x="0" y="0"/>
                </a:moveTo>
                <a:lnTo>
                  <a:pt x="2438281" y="0"/>
                </a:lnTo>
                <a:lnTo>
                  <a:pt x="2438281" y="2190126"/>
                </a:lnTo>
                <a:lnTo>
                  <a:pt x="0" y="21901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6982276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12" name="Picture Placeholder 2">
            <a:extLst>
              <a:ext uri="{FF2B5EF4-FFF2-40B4-BE49-F238E27FC236}">
                <a16:creationId xmlns:a16="http://schemas.microsoft.com/office/drawing/2014/main" id="{653B5F4B-6C11-4B21-8461-CCDD9E27E65C}"/>
              </a:ext>
            </a:extLst>
          </p:cNvPr>
          <p:cNvSpPr>
            <a:spLocks noGrp="1"/>
          </p:cNvSpPr>
          <p:nvPr>
            <p:ph type="pic" sz="quarter" idx="27"/>
          </p:nvPr>
        </p:nvSpPr>
        <p:spPr>
          <a:xfrm>
            <a:off x="560831" y="487680"/>
            <a:ext cx="11069553" cy="3767328"/>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20254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196E2F1-20F1-4AA3-AC5B-60CCD9A3F42F}"/>
              </a:ext>
            </a:extLst>
          </p:cNvPr>
          <p:cNvSpPr>
            <a:spLocks noGrp="1"/>
          </p:cNvSpPr>
          <p:nvPr>
            <p:ph type="pic" sz="quarter" idx="37"/>
          </p:nvPr>
        </p:nvSpPr>
        <p:spPr>
          <a:xfrm>
            <a:off x="0" y="0"/>
            <a:ext cx="8544262" cy="6858000"/>
          </a:xfrm>
          <a:prstGeom prst="rect">
            <a:avLst/>
          </a:prstGeom>
        </p:spPr>
        <p:txBody>
          <a:bodyPr anchor="ctr">
            <a:normAutofit/>
          </a:bodyPr>
          <a:lstStyle>
            <a:lvl1pPr marL="0" indent="0" algn="ctr">
              <a:buNone/>
              <a:defRPr sz="1200"/>
            </a:lvl1pPr>
          </a:lstStyle>
          <a:p>
            <a:endParaRPr lang="en-US" dirty="0"/>
          </a:p>
        </p:txBody>
      </p:sp>
      <p:sp>
        <p:nvSpPr>
          <p:cNvPr id="4" name="Picture Placeholder 2">
            <a:extLst>
              <a:ext uri="{FF2B5EF4-FFF2-40B4-BE49-F238E27FC236}">
                <a16:creationId xmlns:a16="http://schemas.microsoft.com/office/drawing/2014/main" id="{A4730F2B-CA96-40FA-8E38-8979585E51C7}"/>
              </a:ext>
            </a:extLst>
          </p:cNvPr>
          <p:cNvSpPr>
            <a:spLocks noGrp="1"/>
          </p:cNvSpPr>
          <p:nvPr>
            <p:ph type="pic" sz="quarter" idx="38"/>
          </p:nvPr>
        </p:nvSpPr>
        <p:spPr>
          <a:xfrm>
            <a:off x="9026464" y="2454021"/>
            <a:ext cx="2516066" cy="1664208"/>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14F8E844-9796-4F56-B78C-59B749C1EE22}"/>
              </a:ext>
            </a:extLst>
          </p:cNvPr>
          <p:cNvSpPr>
            <a:spLocks noGrp="1"/>
          </p:cNvSpPr>
          <p:nvPr>
            <p:ph type="pic" sz="quarter" idx="40"/>
          </p:nvPr>
        </p:nvSpPr>
        <p:spPr>
          <a:xfrm>
            <a:off x="9026464" y="503024"/>
            <a:ext cx="2516066" cy="1664208"/>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95227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02D293E-AA08-467C-9BD1-37966AC9365D}"/>
              </a:ext>
            </a:extLst>
          </p:cNvPr>
          <p:cNvSpPr>
            <a:spLocks noGrp="1"/>
          </p:cNvSpPr>
          <p:nvPr>
            <p:ph type="pic" sz="quarter" idx="40"/>
          </p:nvPr>
        </p:nvSpPr>
        <p:spPr>
          <a:xfrm>
            <a:off x="0" y="2695575"/>
            <a:ext cx="12192000" cy="2428875"/>
          </a:xfrm>
          <a:custGeom>
            <a:avLst/>
            <a:gdLst>
              <a:gd name="connsiteX0" fmla="*/ 0 w 12192000"/>
              <a:gd name="connsiteY0" fmla="*/ 0 h 2428875"/>
              <a:gd name="connsiteX1" fmla="*/ 12192000 w 12192000"/>
              <a:gd name="connsiteY1" fmla="*/ 0 h 2428875"/>
              <a:gd name="connsiteX2" fmla="*/ 12192000 w 12192000"/>
              <a:gd name="connsiteY2" fmla="*/ 2428875 h 2428875"/>
              <a:gd name="connsiteX3" fmla="*/ 0 w 12192000"/>
              <a:gd name="connsiteY3" fmla="*/ 2428875 h 2428875"/>
            </a:gdLst>
            <a:ahLst/>
            <a:cxnLst>
              <a:cxn ang="0">
                <a:pos x="connsiteX0" y="connsiteY0"/>
              </a:cxn>
              <a:cxn ang="0">
                <a:pos x="connsiteX1" y="connsiteY1"/>
              </a:cxn>
              <a:cxn ang="0">
                <a:pos x="connsiteX2" y="connsiteY2"/>
              </a:cxn>
              <a:cxn ang="0">
                <a:pos x="connsiteX3" y="connsiteY3"/>
              </a:cxn>
            </a:cxnLst>
            <a:rect l="l" t="t" r="r" b="b"/>
            <a:pathLst>
              <a:path w="12192000" h="2428875">
                <a:moveTo>
                  <a:pt x="0" y="0"/>
                </a:moveTo>
                <a:lnTo>
                  <a:pt x="12192000" y="0"/>
                </a:lnTo>
                <a:lnTo>
                  <a:pt x="12192000" y="2428875"/>
                </a:lnTo>
                <a:lnTo>
                  <a:pt x="0" y="242887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6282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D7398BB-9B23-4D67-8678-18557BDF3F90}"/>
              </a:ext>
            </a:extLst>
          </p:cNvPr>
          <p:cNvSpPr>
            <a:spLocks noGrp="1"/>
          </p:cNvSpPr>
          <p:nvPr>
            <p:ph type="pic" sz="quarter" idx="11"/>
          </p:nvPr>
        </p:nvSpPr>
        <p:spPr>
          <a:xfrm>
            <a:off x="3469975" y="899638"/>
            <a:ext cx="2274386" cy="2274386"/>
          </a:xfrm>
          <a:custGeom>
            <a:avLst/>
            <a:gdLst>
              <a:gd name="connsiteX0" fmla="*/ 0 w 2274386"/>
              <a:gd name="connsiteY0" fmla="*/ 0 h 2274386"/>
              <a:gd name="connsiteX1" fmla="*/ 2274386 w 2274386"/>
              <a:gd name="connsiteY1" fmla="*/ 0 h 2274386"/>
              <a:gd name="connsiteX2" fmla="*/ 2274386 w 2274386"/>
              <a:gd name="connsiteY2" fmla="*/ 2274386 h 2274386"/>
              <a:gd name="connsiteX3" fmla="*/ 0 w 2274386"/>
              <a:gd name="connsiteY3" fmla="*/ 2274386 h 2274386"/>
            </a:gdLst>
            <a:ahLst/>
            <a:cxnLst>
              <a:cxn ang="0">
                <a:pos x="connsiteX0" y="connsiteY0"/>
              </a:cxn>
              <a:cxn ang="0">
                <a:pos x="connsiteX1" y="connsiteY1"/>
              </a:cxn>
              <a:cxn ang="0">
                <a:pos x="connsiteX2" y="connsiteY2"/>
              </a:cxn>
              <a:cxn ang="0">
                <a:pos x="connsiteX3" y="connsiteY3"/>
              </a:cxn>
            </a:cxnLst>
            <a:rect l="l" t="t" r="r" b="b"/>
            <a:pathLst>
              <a:path w="2274386" h="2274386">
                <a:moveTo>
                  <a:pt x="0" y="0"/>
                </a:moveTo>
                <a:lnTo>
                  <a:pt x="2274386" y="0"/>
                </a:lnTo>
                <a:lnTo>
                  <a:pt x="2274386" y="2274386"/>
                </a:lnTo>
                <a:lnTo>
                  <a:pt x="0" y="2274386"/>
                </a:lnTo>
                <a:close/>
              </a:path>
            </a:pathLst>
          </a:custGeom>
        </p:spPr>
        <p:txBody>
          <a:bodyPr wrap="square" anchor="ctr">
            <a:noAutofit/>
          </a:bodyPr>
          <a:lstStyle/>
          <a:p>
            <a:endParaRPr lang="en-US"/>
          </a:p>
        </p:txBody>
      </p:sp>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Tree>
    <p:extLst>
      <p:ext uri="{BB962C8B-B14F-4D97-AF65-F5344CB8AC3E}">
        <p14:creationId xmlns:p14="http://schemas.microsoft.com/office/powerpoint/2010/main" val="1370679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BF7F83E-C204-4D24-874F-A3587E82A03A}"/>
              </a:ext>
            </a:extLst>
          </p:cNvPr>
          <p:cNvSpPr>
            <a:spLocks noGrp="1"/>
          </p:cNvSpPr>
          <p:nvPr>
            <p:ph type="pic" sz="quarter" idx="11"/>
          </p:nvPr>
        </p:nvSpPr>
        <p:spPr>
          <a:xfrm>
            <a:off x="5251450" y="1824872"/>
            <a:ext cx="1689100" cy="1689100"/>
          </a:xfrm>
          <a:custGeom>
            <a:avLst/>
            <a:gdLst>
              <a:gd name="connsiteX0" fmla="*/ 844550 w 1689100"/>
              <a:gd name="connsiteY0" fmla="*/ 0 h 1689100"/>
              <a:gd name="connsiteX1" fmla="*/ 1689100 w 1689100"/>
              <a:gd name="connsiteY1" fmla="*/ 844550 h 1689100"/>
              <a:gd name="connsiteX2" fmla="*/ 844550 w 1689100"/>
              <a:gd name="connsiteY2" fmla="*/ 1689100 h 1689100"/>
              <a:gd name="connsiteX3" fmla="*/ 0 w 1689100"/>
              <a:gd name="connsiteY3" fmla="*/ 844550 h 1689100"/>
              <a:gd name="connsiteX4" fmla="*/ 844550 w 1689100"/>
              <a:gd name="connsiteY4" fmla="*/ 0 h 168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9100" h="1689100">
                <a:moveTo>
                  <a:pt x="844550" y="0"/>
                </a:moveTo>
                <a:cubicBezTo>
                  <a:pt x="1310982" y="0"/>
                  <a:pt x="1689100" y="378118"/>
                  <a:pt x="1689100" y="844550"/>
                </a:cubicBezTo>
                <a:cubicBezTo>
                  <a:pt x="1689100" y="1310982"/>
                  <a:pt x="1310982" y="1689100"/>
                  <a:pt x="844550" y="1689100"/>
                </a:cubicBezTo>
                <a:cubicBezTo>
                  <a:pt x="378118" y="1689100"/>
                  <a:pt x="0" y="1310982"/>
                  <a:pt x="0" y="844550"/>
                </a:cubicBezTo>
                <a:cubicBezTo>
                  <a:pt x="0" y="378118"/>
                  <a:pt x="378118" y="0"/>
                  <a:pt x="844550"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2157010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034DADB-0EDB-4801-B464-B33931D4E617}"/>
              </a:ext>
            </a:extLst>
          </p:cNvPr>
          <p:cNvSpPr>
            <a:spLocks noGrp="1"/>
          </p:cNvSpPr>
          <p:nvPr>
            <p:ph type="pic" sz="quarter" idx="10"/>
          </p:nvPr>
        </p:nvSpPr>
        <p:spPr>
          <a:xfrm>
            <a:off x="2" y="1785433"/>
            <a:ext cx="12191998" cy="2077655"/>
          </a:xfrm>
          <a:custGeom>
            <a:avLst/>
            <a:gdLst>
              <a:gd name="connsiteX0" fmla="*/ 0 w 12191998"/>
              <a:gd name="connsiteY0" fmla="*/ 0 h 2077655"/>
              <a:gd name="connsiteX1" fmla="*/ 12191998 w 12191998"/>
              <a:gd name="connsiteY1" fmla="*/ 0 h 2077655"/>
              <a:gd name="connsiteX2" fmla="*/ 12191998 w 12191998"/>
              <a:gd name="connsiteY2" fmla="*/ 2077655 h 2077655"/>
              <a:gd name="connsiteX3" fmla="*/ 0 w 12191998"/>
              <a:gd name="connsiteY3" fmla="*/ 2077655 h 2077655"/>
            </a:gdLst>
            <a:ahLst/>
            <a:cxnLst>
              <a:cxn ang="0">
                <a:pos x="connsiteX0" y="connsiteY0"/>
              </a:cxn>
              <a:cxn ang="0">
                <a:pos x="connsiteX1" y="connsiteY1"/>
              </a:cxn>
              <a:cxn ang="0">
                <a:pos x="connsiteX2" y="connsiteY2"/>
              </a:cxn>
              <a:cxn ang="0">
                <a:pos x="connsiteX3" y="connsiteY3"/>
              </a:cxn>
            </a:cxnLst>
            <a:rect l="l" t="t" r="r" b="b"/>
            <a:pathLst>
              <a:path w="12191998" h="2077655">
                <a:moveTo>
                  <a:pt x="0" y="0"/>
                </a:moveTo>
                <a:lnTo>
                  <a:pt x="12191998" y="0"/>
                </a:lnTo>
                <a:lnTo>
                  <a:pt x="12191998" y="2077655"/>
                </a:lnTo>
                <a:lnTo>
                  <a:pt x="0" y="207765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07763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FFA8BD2-E9F4-4C61-A1AE-90A3E1B6475B}"/>
              </a:ext>
            </a:extLst>
          </p:cNvPr>
          <p:cNvSpPr>
            <a:spLocks noGrp="1"/>
          </p:cNvSpPr>
          <p:nvPr>
            <p:ph type="pic" sz="quarter" idx="11"/>
          </p:nvPr>
        </p:nvSpPr>
        <p:spPr>
          <a:xfrm>
            <a:off x="6045294" y="1838021"/>
            <a:ext cx="3072634" cy="2073031"/>
          </a:xfrm>
          <a:custGeom>
            <a:avLst/>
            <a:gdLst>
              <a:gd name="connsiteX0" fmla="*/ 0 w 3072634"/>
              <a:gd name="connsiteY0" fmla="*/ 0 h 2073031"/>
              <a:gd name="connsiteX1" fmla="*/ 3072634 w 3072634"/>
              <a:gd name="connsiteY1" fmla="*/ 0 h 2073031"/>
              <a:gd name="connsiteX2" fmla="*/ 3072634 w 3072634"/>
              <a:gd name="connsiteY2" fmla="*/ 2073031 h 2073031"/>
              <a:gd name="connsiteX3" fmla="*/ 0 w 3072634"/>
              <a:gd name="connsiteY3" fmla="*/ 2073031 h 2073031"/>
            </a:gdLst>
            <a:ahLst/>
            <a:cxnLst>
              <a:cxn ang="0">
                <a:pos x="connsiteX0" y="connsiteY0"/>
              </a:cxn>
              <a:cxn ang="0">
                <a:pos x="connsiteX1" y="connsiteY1"/>
              </a:cxn>
              <a:cxn ang="0">
                <a:pos x="connsiteX2" y="connsiteY2"/>
              </a:cxn>
              <a:cxn ang="0">
                <a:pos x="connsiteX3" y="connsiteY3"/>
              </a:cxn>
            </a:cxnLst>
            <a:rect l="l" t="t" r="r" b="b"/>
            <a:pathLst>
              <a:path w="3072634" h="2073031">
                <a:moveTo>
                  <a:pt x="0" y="0"/>
                </a:moveTo>
                <a:lnTo>
                  <a:pt x="3072634" y="0"/>
                </a:lnTo>
                <a:lnTo>
                  <a:pt x="3072634" y="2073031"/>
                </a:lnTo>
                <a:lnTo>
                  <a:pt x="0" y="2073031"/>
                </a:lnTo>
                <a:close/>
              </a:path>
            </a:pathLst>
          </a:custGeom>
        </p:spPr>
        <p:txBody>
          <a:bodyPr wrap="square" anchor="ctr">
            <a:noAutofit/>
          </a:bodyPr>
          <a:lstStyle/>
          <a:p>
            <a:endParaRPr lang="en-US"/>
          </a:p>
        </p:txBody>
      </p:sp>
      <p:sp>
        <p:nvSpPr>
          <p:cNvPr id="6" name="Picture Placeholder 5">
            <a:extLst>
              <a:ext uri="{FF2B5EF4-FFF2-40B4-BE49-F238E27FC236}">
                <a16:creationId xmlns:a16="http://schemas.microsoft.com/office/drawing/2014/main" id="{AAE41DFE-9FB2-4A3B-A0A7-890440E87F7F}"/>
              </a:ext>
            </a:extLst>
          </p:cNvPr>
          <p:cNvSpPr>
            <a:spLocks noGrp="1"/>
          </p:cNvSpPr>
          <p:nvPr>
            <p:ph type="pic" sz="quarter" idx="10"/>
          </p:nvPr>
        </p:nvSpPr>
        <p:spPr>
          <a:xfrm>
            <a:off x="2" y="1838020"/>
            <a:ext cx="3072632" cy="2073031"/>
          </a:xfrm>
          <a:custGeom>
            <a:avLst/>
            <a:gdLst>
              <a:gd name="connsiteX0" fmla="*/ 0 w 3072632"/>
              <a:gd name="connsiteY0" fmla="*/ 0 h 2073031"/>
              <a:gd name="connsiteX1" fmla="*/ 3072632 w 3072632"/>
              <a:gd name="connsiteY1" fmla="*/ 0 h 2073031"/>
              <a:gd name="connsiteX2" fmla="*/ 3072632 w 3072632"/>
              <a:gd name="connsiteY2" fmla="*/ 2073031 h 2073031"/>
              <a:gd name="connsiteX3" fmla="*/ 0 w 3072632"/>
              <a:gd name="connsiteY3" fmla="*/ 2073031 h 2073031"/>
            </a:gdLst>
            <a:ahLst/>
            <a:cxnLst>
              <a:cxn ang="0">
                <a:pos x="connsiteX0" y="connsiteY0"/>
              </a:cxn>
              <a:cxn ang="0">
                <a:pos x="connsiteX1" y="connsiteY1"/>
              </a:cxn>
              <a:cxn ang="0">
                <a:pos x="connsiteX2" y="connsiteY2"/>
              </a:cxn>
              <a:cxn ang="0">
                <a:pos x="connsiteX3" y="connsiteY3"/>
              </a:cxn>
            </a:cxnLst>
            <a:rect l="l" t="t" r="r" b="b"/>
            <a:pathLst>
              <a:path w="3072632" h="2073031">
                <a:moveTo>
                  <a:pt x="0" y="0"/>
                </a:moveTo>
                <a:lnTo>
                  <a:pt x="3072632" y="0"/>
                </a:lnTo>
                <a:lnTo>
                  <a:pt x="3072632" y="2073031"/>
                </a:lnTo>
                <a:lnTo>
                  <a:pt x="0" y="207303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409708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F343952-8338-42FA-ACCB-6A0BC4EF7C7E}"/>
              </a:ext>
            </a:extLst>
          </p:cNvPr>
          <p:cNvSpPr>
            <a:spLocks noGrp="1"/>
          </p:cNvSpPr>
          <p:nvPr>
            <p:ph type="pic" sz="quarter" idx="11"/>
          </p:nvPr>
        </p:nvSpPr>
        <p:spPr>
          <a:xfrm>
            <a:off x="4609556"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9" name="Picture Placeholder 8">
            <a:extLst>
              <a:ext uri="{FF2B5EF4-FFF2-40B4-BE49-F238E27FC236}">
                <a16:creationId xmlns:a16="http://schemas.microsoft.com/office/drawing/2014/main" id="{E64C0E0E-ECCC-432A-8D6B-28B9792DD78A}"/>
              </a:ext>
            </a:extLst>
          </p:cNvPr>
          <p:cNvSpPr>
            <a:spLocks noGrp="1"/>
          </p:cNvSpPr>
          <p:nvPr>
            <p:ph type="pic" sz="quarter" idx="10"/>
          </p:nvPr>
        </p:nvSpPr>
        <p:spPr>
          <a:xfrm>
            <a:off x="1082040"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1" name="Picture Placeholder 10">
            <a:extLst>
              <a:ext uri="{FF2B5EF4-FFF2-40B4-BE49-F238E27FC236}">
                <a16:creationId xmlns:a16="http://schemas.microsoft.com/office/drawing/2014/main" id="{D1393F0F-A4AE-473E-8AFB-F8CBA222578A}"/>
              </a:ext>
            </a:extLst>
          </p:cNvPr>
          <p:cNvSpPr>
            <a:spLocks noGrp="1"/>
          </p:cNvSpPr>
          <p:nvPr>
            <p:ph type="pic" sz="quarter" idx="12"/>
          </p:nvPr>
        </p:nvSpPr>
        <p:spPr>
          <a:xfrm>
            <a:off x="8137072"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067690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012C2CE-2B48-4C13-B83E-B7EB82BA1818}"/>
              </a:ext>
            </a:extLst>
          </p:cNvPr>
          <p:cNvSpPr>
            <a:spLocks noGrp="1"/>
          </p:cNvSpPr>
          <p:nvPr>
            <p:ph type="pic" sz="quarter" idx="10"/>
          </p:nvPr>
        </p:nvSpPr>
        <p:spPr>
          <a:xfrm>
            <a:off x="-1" y="2358449"/>
            <a:ext cx="6677025" cy="3152638"/>
          </a:xfrm>
          <a:custGeom>
            <a:avLst/>
            <a:gdLst>
              <a:gd name="connsiteX0" fmla="*/ 0 w 6677025"/>
              <a:gd name="connsiteY0" fmla="*/ 0 h 3152638"/>
              <a:gd name="connsiteX1" fmla="*/ 6677025 w 6677025"/>
              <a:gd name="connsiteY1" fmla="*/ 0 h 3152638"/>
              <a:gd name="connsiteX2" fmla="*/ 6677025 w 6677025"/>
              <a:gd name="connsiteY2" fmla="*/ 3152638 h 3152638"/>
              <a:gd name="connsiteX3" fmla="*/ 0 w 6677025"/>
              <a:gd name="connsiteY3" fmla="*/ 3152638 h 3152638"/>
            </a:gdLst>
            <a:ahLst/>
            <a:cxnLst>
              <a:cxn ang="0">
                <a:pos x="connsiteX0" y="connsiteY0"/>
              </a:cxn>
              <a:cxn ang="0">
                <a:pos x="connsiteX1" y="connsiteY1"/>
              </a:cxn>
              <a:cxn ang="0">
                <a:pos x="connsiteX2" y="connsiteY2"/>
              </a:cxn>
              <a:cxn ang="0">
                <a:pos x="connsiteX3" y="connsiteY3"/>
              </a:cxn>
            </a:cxnLst>
            <a:rect l="l" t="t" r="r" b="b"/>
            <a:pathLst>
              <a:path w="6677025" h="3152638">
                <a:moveTo>
                  <a:pt x="0" y="0"/>
                </a:moveTo>
                <a:lnTo>
                  <a:pt x="6677025" y="0"/>
                </a:lnTo>
                <a:lnTo>
                  <a:pt x="6677025" y="3152638"/>
                </a:lnTo>
                <a:lnTo>
                  <a:pt x="0" y="3152638"/>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112154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12">
            <a:extLst>
              <a:ext uri="{FF2B5EF4-FFF2-40B4-BE49-F238E27FC236}">
                <a16:creationId xmlns:a16="http://schemas.microsoft.com/office/drawing/2014/main" id="{AE370555-1BD2-4B31-A024-368B0437F292}"/>
              </a:ext>
            </a:extLst>
          </p:cNvPr>
          <p:cNvSpPr>
            <a:spLocks noGrp="1"/>
          </p:cNvSpPr>
          <p:nvPr>
            <p:ph type="pic" sz="quarter" idx="10"/>
          </p:nvPr>
        </p:nvSpPr>
        <p:spPr>
          <a:xfrm>
            <a:off x="108740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4" name="Picture Placeholder 13">
            <a:extLst>
              <a:ext uri="{FF2B5EF4-FFF2-40B4-BE49-F238E27FC236}">
                <a16:creationId xmlns:a16="http://schemas.microsoft.com/office/drawing/2014/main" id="{EA0F1DCA-D72E-4FBE-B893-2A546EC721EE}"/>
              </a:ext>
            </a:extLst>
          </p:cNvPr>
          <p:cNvSpPr>
            <a:spLocks noGrp="1"/>
          </p:cNvSpPr>
          <p:nvPr>
            <p:ph type="pic" sz="quarter" idx="11"/>
          </p:nvPr>
        </p:nvSpPr>
        <p:spPr>
          <a:xfrm>
            <a:off x="373169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5" name="Picture Placeholder 14">
            <a:extLst>
              <a:ext uri="{FF2B5EF4-FFF2-40B4-BE49-F238E27FC236}">
                <a16:creationId xmlns:a16="http://schemas.microsoft.com/office/drawing/2014/main" id="{979EF0F6-507A-4853-B75A-B09DF38DC0B9}"/>
              </a:ext>
            </a:extLst>
          </p:cNvPr>
          <p:cNvSpPr>
            <a:spLocks noGrp="1"/>
          </p:cNvSpPr>
          <p:nvPr>
            <p:ph type="pic" sz="quarter" idx="12"/>
          </p:nvPr>
        </p:nvSpPr>
        <p:spPr>
          <a:xfrm>
            <a:off x="6375988"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7" name="Picture Placeholder 15">
            <a:extLst>
              <a:ext uri="{FF2B5EF4-FFF2-40B4-BE49-F238E27FC236}">
                <a16:creationId xmlns:a16="http://schemas.microsoft.com/office/drawing/2014/main" id="{39E855B4-B1E3-4326-AC09-D2D28EC51C5B}"/>
              </a:ext>
            </a:extLst>
          </p:cNvPr>
          <p:cNvSpPr>
            <a:spLocks noGrp="1"/>
          </p:cNvSpPr>
          <p:nvPr>
            <p:ph type="pic" sz="quarter" idx="13"/>
          </p:nvPr>
        </p:nvSpPr>
        <p:spPr>
          <a:xfrm>
            <a:off x="9101533"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42128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grpSp>
        <p:nvGrpSpPr>
          <p:cNvPr id="3" name="Group 2">
            <a:extLst>
              <a:ext uri="{FF2B5EF4-FFF2-40B4-BE49-F238E27FC236}">
                <a16:creationId xmlns:a16="http://schemas.microsoft.com/office/drawing/2014/main" id="{ED6B6B5B-2413-4944-B7E8-A5635BB4EA63}"/>
              </a:ext>
            </a:extLst>
          </p:cNvPr>
          <p:cNvGrpSpPr/>
          <p:nvPr userDrawn="1"/>
        </p:nvGrpSpPr>
        <p:grpSpPr>
          <a:xfrm>
            <a:off x="10069672" y="6375146"/>
            <a:ext cx="1683544" cy="200109"/>
            <a:chOff x="10337006" y="6514090"/>
            <a:chExt cx="1683544" cy="200109"/>
          </a:xfrm>
        </p:grpSpPr>
        <p:grpSp>
          <p:nvGrpSpPr>
            <p:cNvPr id="7" name="Group 6">
              <a:extLst>
                <a:ext uri="{FF2B5EF4-FFF2-40B4-BE49-F238E27FC236}">
                  <a16:creationId xmlns:a16="http://schemas.microsoft.com/office/drawing/2014/main" id="{9324F819-F4B4-4DE8-9DC9-4780E80B87B6}"/>
                </a:ext>
              </a:extLst>
            </p:cNvPr>
            <p:cNvGrpSpPr/>
            <p:nvPr userDrawn="1"/>
          </p:nvGrpSpPr>
          <p:grpSpPr>
            <a:xfrm>
              <a:off x="11630384" y="6542411"/>
              <a:ext cx="390166" cy="171788"/>
              <a:chOff x="11125576" y="6251575"/>
              <a:chExt cx="288549" cy="117476"/>
            </a:xfrm>
          </p:grpSpPr>
          <p:sp>
            <p:nvSpPr>
              <p:cNvPr id="8" name="Chevron 32">
                <a:hlinkClick r:id="" action="ppaction://hlinkshowjump?jump=nextslide" tooltip="Next Slide"/>
                <a:extLst>
                  <a:ext uri="{FF2B5EF4-FFF2-40B4-BE49-F238E27FC236}">
                    <a16:creationId xmlns:a16="http://schemas.microsoft.com/office/drawing/2014/main" id="{BDF22612-3780-4694-ACE9-5EE06D40F955}"/>
                  </a:ext>
                </a:extLst>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33">
                <a:hlinkClick r:id="" action="ppaction://hlinkshowjump?jump=previousslide" tooltip="Previous Slide"/>
                <a:extLst>
                  <a:ext uri="{FF2B5EF4-FFF2-40B4-BE49-F238E27FC236}">
                    <a16:creationId xmlns:a16="http://schemas.microsoft.com/office/drawing/2014/main" id="{CE65DD61-C714-4481-AE64-0E0E154D9ECC}"/>
                  </a:ext>
                </a:extLst>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 name="Straight Connector 9">
                <a:extLst>
                  <a:ext uri="{FF2B5EF4-FFF2-40B4-BE49-F238E27FC236}">
                    <a16:creationId xmlns:a16="http://schemas.microsoft.com/office/drawing/2014/main" id="{E195F461-B298-48E8-83B9-C50E0AE5D1E6}"/>
                  </a:ext>
                </a:extLst>
              </p:cNvPr>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 name="Text Placeholder 42">
              <a:extLst>
                <a:ext uri="{FF2B5EF4-FFF2-40B4-BE49-F238E27FC236}">
                  <a16:creationId xmlns:a16="http://schemas.microsoft.com/office/drawing/2014/main" id="{8955E767-4FF9-4673-A308-CDF4933AD444}"/>
                </a:ext>
              </a:extLst>
            </p:cNvPr>
            <p:cNvSpPr txBox="1">
              <a:spLocks/>
            </p:cNvSpPr>
            <p:nvPr userDrawn="1"/>
          </p:nvSpPr>
          <p:spPr>
            <a:xfrm>
              <a:off x="10337006" y="6514090"/>
              <a:ext cx="1205523" cy="200109"/>
            </a:xfrm>
            <a:prstGeom prst="rect">
              <a:avLst/>
            </a:prstGeom>
          </p:spPr>
          <p:txBody>
            <a:bodyPr>
              <a:noAutofit/>
            </a:bodyPr>
            <a:lstStyle>
              <a:lvl1pPr marL="0" indent="0" algn="r" defTabSz="914400" rtl="0" eaLnBrk="1" latinLnBrk="0" hangingPunct="1">
                <a:lnSpc>
                  <a:spcPct val="90000"/>
                </a:lnSpc>
                <a:spcBef>
                  <a:spcPts val="1000"/>
                </a:spcBef>
                <a:buFont typeface="Arial"/>
                <a:buNone/>
                <a:defRPr sz="800" b="0" i="0" kern="1200">
                  <a:solidFill>
                    <a:schemeClr val="tx1"/>
                  </a:solidFill>
                  <a:latin typeface="Montserrat Light" charset="0"/>
                  <a:ea typeface="Montserrat Light" charset="0"/>
                  <a:cs typeface="Montserrat Light" charset="0"/>
                </a:defRPr>
              </a:lvl1pPr>
              <a:lvl2pPr marL="4572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2pPr>
              <a:lvl3pPr marL="9144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3pPr>
              <a:lvl4pPr marL="13716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4pPr>
              <a:lvl5pPr marL="18288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800" dirty="0">
                  <a:latin typeface="Raleway" panose="020B0503030101060003" pitchFamily="34" charset="0"/>
                </a:rPr>
                <a:t>Creative </a:t>
              </a:r>
              <a:r>
                <a:rPr lang="en-US" sz="800" dirty="0" err="1">
                  <a:latin typeface="Raleway" panose="020B0503030101060003" pitchFamily="34" charset="0"/>
                </a:rPr>
                <a:t>Solgan</a:t>
              </a:r>
              <a:r>
                <a:rPr lang="en-US" sz="800" dirty="0">
                  <a:latin typeface="Raleway" panose="020B0503030101060003" pitchFamily="34" charset="0"/>
                </a:rPr>
                <a:t> Here</a:t>
              </a:r>
            </a:p>
          </p:txBody>
        </p:sp>
      </p:gr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Lst>
  <p:hf hd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1.xml"/><Relationship Id="rId5" Type="http://schemas.openxmlformats.org/officeDocument/2006/relationships/image" Target="../media/image18.jpe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g"/><Relationship Id="rId2" Type="http://schemas.openxmlformats.org/officeDocument/2006/relationships/image" Target="../media/image19.jpeg"/><Relationship Id="rId1" Type="http://schemas.openxmlformats.org/officeDocument/2006/relationships/slideLayout" Target="../slideLayouts/slideLayout12.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g"/><Relationship Id="rId9" Type="http://schemas.openxmlformats.org/officeDocument/2006/relationships/image" Target="../media/image26.jpeg"/></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4.jpg"/><Relationship Id="rId1" Type="http://schemas.openxmlformats.org/officeDocument/2006/relationships/slideLayout" Target="../slideLayouts/slideLayout14.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356D13D6-FBAA-4553-ABEE-6C82162AEEC5}"/>
              </a:ext>
            </a:extLst>
          </p:cNvPr>
          <p:cNvPicPr>
            <a:picLocks noGrp="1" noChangeAspect="1"/>
          </p:cNvPicPr>
          <p:nvPr>
            <p:ph type="pic" sz="quarter" idx="10"/>
          </p:nvPr>
        </p:nvPicPr>
        <p:blipFill>
          <a:blip r:embed="rId2"/>
          <a:srcRect t="12500" b="12500"/>
          <a:stretch>
            <a:fillRect/>
          </a:stretch>
        </p:blipFill>
        <p:spPr/>
      </p:pic>
      <p:sp>
        <p:nvSpPr>
          <p:cNvPr id="4" name="Rectangle 3">
            <a:extLst>
              <a:ext uri="{FF2B5EF4-FFF2-40B4-BE49-F238E27FC236}">
                <a16:creationId xmlns:a16="http://schemas.microsoft.com/office/drawing/2014/main" id="{EE7F2704-4D90-48EA-BCC7-13F409DB8AC2}"/>
              </a:ext>
            </a:extLst>
          </p:cNvPr>
          <p:cNvSpPr/>
          <p:nvPr/>
        </p:nvSpPr>
        <p:spPr>
          <a:xfrm>
            <a:off x="0" y="0"/>
            <a:ext cx="12192000" cy="6858000"/>
          </a:xfrm>
          <a:prstGeom prst="rect">
            <a:avLst/>
          </a:prstGeom>
          <a:solidFill>
            <a:schemeClr val="tx1">
              <a:lumMod val="85000"/>
              <a:lumOff val="15000"/>
              <a:alpha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9" name="Picture 8">
            <a:extLst>
              <a:ext uri="{FF2B5EF4-FFF2-40B4-BE49-F238E27FC236}">
                <a16:creationId xmlns:a16="http://schemas.microsoft.com/office/drawing/2014/main" id="{1122276C-7A19-4C29-B58B-8B21154FAB7E}"/>
              </a:ext>
            </a:extLst>
          </p:cNvPr>
          <p:cNvPicPr>
            <a:picLocks noChangeAspect="1"/>
          </p:cNvPicPr>
          <p:nvPr/>
        </p:nvPicPr>
        <p:blipFill>
          <a:blip r:embed="rId3"/>
          <a:stretch>
            <a:fillRect/>
          </a:stretch>
        </p:blipFill>
        <p:spPr>
          <a:xfrm>
            <a:off x="2671821" y="2527300"/>
            <a:ext cx="6848358" cy="1803400"/>
          </a:xfrm>
          <a:prstGeom prst="rect">
            <a:avLst/>
          </a:prstGeom>
        </p:spPr>
      </p:pic>
    </p:spTree>
    <p:extLst>
      <p:ext uri="{BB962C8B-B14F-4D97-AF65-F5344CB8AC3E}">
        <p14:creationId xmlns:p14="http://schemas.microsoft.com/office/powerpoint/2010/main" val="1366125920"/>
      </p:ext>
    </p:extLst>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790DF78A-D2A9-406D-B5F1-BD756EF748A6}"/>
              </a:ext>
            </a:extLst>
          </p:cNvPr>
          <p:cNvGrpSpPr/>
          <p:nvPr/>
        </p:nvGrpSpPr>
        <p:grpSpPr>
          <a:xfrm>
            <a:off x="3072634" y="3876370"/>
            <a:ext cx="9119367" cy="1525642"/>
            <a:chOff x="3072634" y="3876369"/>
            <a:chExt cx="9119367" cy="2073031"/>
          </a:xfrm>
        </p:grpSpPr>
        <p:sp>
          <p:nvSpPr>
            <p:cNvPr id="19" name="Rectangle 18">
              <a:extLst>
                <a:ext uri="{FF2B5EF4-FFF2-40B4-BE49-F238E27FC236}">
                  <a16:creationId xmlns:a16="http://schemas.microsoft.com/office/drawing/2014/main" id="{559FB53B-9197-44ED-B0BD-DE6F3667BA66}"/>
                </a:ext>
              </a:extLst>
            </p:cNvPr>
            <p:cNvSpPr/>
            <p:nvPr/>
          </p:nvSpPr>
          <p:spPr>
            <a:xfrm>
              <a:off x="3072634" y="3876369"/>
              <a:ext cx="2972660" cy="20730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2212D38-4803-4712-9544-722E5C4611A8}"/>
                </a:ext>
              </a:extLst>
            </p:cNvPr>
            <p:cNvSpPr/>
            <p:nvPr/>
          </p:nvSpPr>
          <p:spPr>
            <a:xfrm>
              <a:off x="9117929" y="3876369"/>
              <a:ext cx="3074072" cy="20730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itle 2">
            <a:extLst>
              <a:ext uri="{FF2B5EF4-FFF2-40B4-BE49-F238E27FC236}">
                <a16:creationId xmlns:a16="http://schemas.microsoft.com/office/drawing/2014/main" id="{6AC2DF32-0C89-4BD6-BC3C-865FE292BFB2}"/>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latin typeface="Raleway" panose="020B0503030101060003" pitchFamily="34" charset="0"/>
              </a:rPr>
              <a:t>About </a:t>
            </a:r>
            <a:r>
              <a:rPr lang="en-US" b="0" dirty="0">
                <a:latin typeface="Raleway" panose="020B0503030101060003" pitchFamily="34" charset="0"/>
              </a:rPr>
              <a:t>Us</a:t>
            </a:r>
            <a:endParaRPr lang="en-US" dirty="0">
              <a:latin typeface="Raleway" panose="020B0503030101060003" pitchFamily="34" charset="0"/>
            </a:endParaRPr>
          </a:p>
        </p:txBody>
      </p:sp>
      <p:sp>
        <p:nvSpPr>
          <p:cNvPr id="26" name="TextBox 25">
            <a:extLst>
              <a:ext uri="{FF2B5EF4-FFF2-40B4-BE49-F238E27FC236}">
                <a16:creationId xmlns:a16="http://schemas.microsoft.com/office/drawing/2014/main" id="{465F9A6D-9D6B-42D1-90A2-2902792906C2}"/>
              </a:ext>
            </a:extLst>
          </p:cNvPr>
          <p:cNvSpPr txBox="1"/>
          <p:nvPr/>
        </p:nvSpPr>
        <p:spPr>
          <a:xfrm>
            <a:off x="2476897" y="983649"/>
            <a:ext cx="7218432" cy="230832"/>
          </a:xfrm>
          <a:prstGeom prst="rect">
            <a:avLst/>
          </a:prstGeom>
          <a:noFill/>
        </p:spPr>
        <p:txBody>
          <a:bodyPr wrap="square" numCol="1" spcCol="0" rtlCol="0" anchor="ctr">
            <a:spAutoFit/>
          </a:bodyPr>
          <a:lstStyle/>
          <a:p>
            <a:pPr algn="ctr"/>
            <a:r>
              <a:rPr lang="en-US" sz="900" dirty="0">
                <a:solidFill>
                  <a:schemeClr val="tx2"/>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29" name="TextBox 28">
            <a:extLst>
              <a:ext uri="{FF2B5EF4-FFF2-40B4-BE49-F238E27FC236}">
                <a16:creationId xmlns:a16="http://schemas.microsoft.com/office/drawing/2014/main" id="{CF109938-70C0-4A64-A346-CF9BD21ECF4C}"/>
              </a:ext>
            </a:extLst>
          </p:cNvPr>
          <p:cNvSpPr txBox="1"/>
          <p:nvPr/>
        </p:nvSpPr>
        <p:spPr>
          <a:xfrm>
            <a:off x="2061192" y="5682354"/>
            <a:ext cx="7967724" cy="473206"/>
          </a:xfrm>
          <a:prstGeom prst="rect">
            <a:avLst/>
          </a:prstGeom>
          <a:noFill/>
        </p:spPr>
        <p:txBody>
          <a:bodyPr wrap="square" numCol="1" spcCol="0" rtlCol="0" anchor="ctr">
            <a:spAutoFit/>
          </a:bodyPr>
          <a:lstStyle/>
          <a:p>
            <a:pPr algn="ctr">
              <a:lnSpc>
                <a:spcPct val="150000"/>
              </a:lnSpc>
            </a:pPr>
            <a:r>
              <a:rPr lang="en-US" sz="825" dirty="0">
                <a:latin typeface="Montserrat" panose="02000505000000020004" pitchFamily="2" charset="0"/>
                <a:ea typeface="Montserrat Light" charset="0"/>
                <a:cs typeface="Montserrat Light" charset="0"/>
              </a:rPr>
              <a:t>The example text goes here with your own detailed summery. Loren opium dolor sit amen example text line. The example text goes here with your own detailed summery opium dolor sit amen example text line.</a:t>
            </a:r>
          </a:p>
        </p:txBody>
      </p:sp>
      <p:sp>
        <p:nvSpPr>
          <p:cNvPr id="30" name="TextBox 29">
            <a:extLst>
              <a:ext uri="{FF2B5EF4-FFF2-40B4-BE49-F238E27FC236}">
                <a16:creationId xmlns:a16="http://schemas.microsoft.com/office/drawing/2014/main" id="{E3705CFE-FFFF-47C8-A2BE-8BB8249A7E5E}"/>
              </a:ext>
            </a:extLst>
          </p:cNvPr>
          <p:cNvSpPr txBox="1"/>
          <p:nvPr/>
        </p:nvSpPr>
        <p:spPr>
          <a:xfrm>
            <a:off x="419108" y="4079566"/>
            <a:ext cx="2341538" cy="1169551"/>
          </a:xfrm>
          <a:prstGeom prst="rect">
            <a:avLst/>
          </a:prstGeom>
          <a:noFill/>
        </p:spPr>
        <p:txBody>
          <a:bodyPr wrap="square" rtlCol="0">
            <a:spAutoFit/>
          </a:bodyPr>
          <a:lstStyle/>
          <a:p>
            <a:pPr algn="r">
              <a:lnSpc>
                <a:spcPts val="1400"/>
              </a:lnSpc>
            </a:pPr>
            <a:r>
              <a:rPr lang="en-US" sz="900" dirty="0">
                <a:latin typeface="Raleway" panose="020B0503030101060003" pitchFamily="34" charset="0"/>
                <a:ea typeface="Montserrat Light" charset="0"/>
                <a:cs typeface="Montserrat Light" charset="0"/>
              </a:rPr>
              <a:t>Fifth you'll, man wherein seas our creeping. Very. Make from for seas place and won't appear him, were they.</a:t>
            </a:r>
          </a:p>
          <a:p>
            <a:pPr algn="r">
              <a:lnSpc>
                <a:spcPts val="1400"/>
              </a:lnSpc>
            </a:pPr>
            <a:endParaRPr lang="en-US" sz="900" dirty="0">
              <a:latin typeface="Raleway" panose="020B0503030101060003" pitchFamily="34" charset="0"/>
              <a:ea typeface="Montserrat Light" charset="0"/>
              <a:cs typeface="Montserrat Light" charset="0"/>
            </a:endParaRPr>
          </a:p>
          <a:p>
            <a:pPr algn="r">
              <a:lnSpc>
                <a:spcPts val="1400"/>
              </a:lnSpc>
            </a:pPr>
            <a:r>
              <a:rPr lang="en-US" sz="900" b="1" dirty="0">
                <a:latin typeface="Raleway" panose="020B0503030101060003" pitchFamily="34" charset="0"/>
                <a:ea typeface="Montserrat Light" charset="0"/>
                <a:cs typeface="Montserrat Light" charset="0"/>
              </a:rPr>
              <a:t>Abundantly is fish evening let hath I gathered fly earth two.</a:t>
            </a:r>
          </a:p>
        </p:txBody>
      </p:sp>
      <p:sp>
        <p:nvSpPr>
          <p:cNvPr id="31" name="TextBox 30">
            <a:extLst>
              <a:ext uri="{FF2B5EF4-FFF2-40B4-BE49-F238E27FC236}">
                <a16:creationId xmlns:a16="http://schemas.microsoft.com/office/drawing/2014/main" id="{80688BAB-8F83-4E14-A275-E0F8E8EF0CF1}"/>
              </a:ext>
            </a:extLst>
          </p:cNvPr>
          <p:cNvSpPr txBox="1"/>
          <p:nvPr/>
        </p:nvSpPr>
        <p:spPr>
          <a:xfrm>
            <a:off x="9446336" y="4079565"/>
            <a:ext cx="2326556" cy="1169551"/>
          </a:xfrm>
          <a:prstGeom prst="rect">
            <a:avLst/>
          </a:prstGeom>
          <a:noFill/>
        </p:spPr>
        <p:txBody>
          <a:bodyPr wrap="square" rtlCol="0">
            <a:spAutoFit/>
          </a:bodyPr>
          <a:lstStyle/>
          <a:p>
            <a:pPr>
              <a:lnSpc>
                <a:spcPts val="1400"/>
              </a:lnSpc>
            </a:pPr>
            <a:r>
              <a:rPr lang="en-US" sz="900" dirty="0">
                <a:latin typeface="Raleway" panose="020B0503030101060003" pitchFamily="34" charset="0"/>
                <a:ea typeface="Montserrat Light" charset="0"/>
                <a:cs typeface="Montserrat Light" charset="0"/>
              </a:rPr>
              <a:t>Fifth you'll, man wherein seas our creeping. Very. Make from for seas place and won't appear him, were they.</a:t>
            </a:r>
          </a:p>
          <a:p>
            <a:pPr>
              <a:lnSpc>
                <a:spcPts val="1400"/>
              </a:lnSpc>
            </a:pPr>
            <a:endParaRPr lang="en-US" sz="900" dirty="0">
              <a:latin typeface="Raleway" panose="020B0503030101060003" pitchFamily="34" charset="0"/>
              <a:ea typeface="Montserrat Light" charset="0"/>
              <a:cs typeface="Montserrat Light" charset="0"/>
            </a:endParaRPr>
          </a:p>
          <a:p>
            <a:pPr>
              <a:lnSpc>
                <a:spcPts val="1400"/>
              </a:lnSpc>
            </a:pPr>
            <a:r>
              <a:rPr lang="en-US" sz="900" b="1" dirty="0">
                <a:latin typeface="Raleway" panose="020B0503030101060003" pitchFamily="34" charset="0"/>
                <a:ea typeface="Montserrat Light" charset="0"/>
                <a:cs typeface="Montserrat Light" charset="0"/>
              </a:rPr>
              <a:t>Abundantly is fish evening let hath I gathered fly earth two.</a:t>
            </a:r>
          </a:p>
        </p:txBody>
      </p:sp>
      <p:sp>
        <p:nvSpPr>
          <p:cNvPr id="32" name="TextBox 31">
            <a:extLst>
              <a:ext uri="{FF2B5EF4-FFF2-40B4-BE49-F238E27FC236}">
                <a16:creationId xmlns:a16="http://schemas.microsoft.com/office/drawing/2014/main" id="{B5F7A4D1-1E7E-43E1-987E-C6B53BE96F5E}"/>
              </a:ext>
            </a:extLst>
          </p:cNvPr>
          <p:cNvSpPr txBox="1"/>
          <p:nvPr/>
        </p:nvSpPr>
        <p:spPr>
          <a:xfrm>
            <a:off x="6289234" y="4079566"/>
            <a:ext cx="2334702" cy="1169551"/>
          </a:xfrm>
          <a:prstGeom prst="rect">
            <a:avLst/>
          </a:prstGeom>
          <a:noFill/>
        </p:spPr>
        <p:txBody>
          <a:bodyPr wrap="square" rtlCol="0">
            <a:spAutoFit/>
          </a:bodyPr>
          <a:lstStyle/>
          <a:p>
            <a:pPr algn="r">
              <a:lnSpc>
                <a:spcPts val="1400"/>
              </a:lnSpc>
            </a:pPr>
            <a:r>
              <a:rPr lang="en-US" sz="900" dirty="0">
                <a:latin typeface="Raleway" panose="020B0503030101060003" pitchFamily="34" charset="0"/>
                <a:ea typeface="Montserrat Light" charset="0"/>
                <a:cs typeface="Montserrat Light" charset="0"/>
              </a:rPr>
              <a:t>Fifth you'll, man wherein seas our creeping. Very. Make from for seas place and won't appear him, were they.</a:t>
            </a:r>
          </a:p>
          <a:p>
            <a:pPr algn="r">
              <a:lnSpc>
                <a:spcPts val="1400"/>
              </a:lnSpc>
            </a:pPr>
            <a:endParaRPr lang="en-US" sz="900" dirty="0">
              <a:latin typeface="Raleway" panose="020B0503030101060003" pitchFamily="34" charset="0"/>
              <a:ea typeface="Montserrat Light" charset="0"/>
              <a:cs typeface="Montserrat Light" charset="0"/>
            </a:endParaRPr>
          </a:p>
          <a:p>
            <a:pPr algn="r">
              <a:lnSpc>
                <a:spcPts val="1400"/>
              </a:lnSpc>
            </a:pPr>
            <a:r>
              <a:rPr lang="en-US" sz="900" b="1" dirty="0">
                <a:latin typeface="Raleway" panose="020B0503030101060003" pitchFamily="34" charset="0"/>
                <a:ea typeface="Montserrat Light" charset="0"/>
                <a:cs typeface="Montserrat Light" charset="0"/>
              </a:rPr>
              <a:t>Abundantly is fish evening let hath I gathered fly earth two.</a:t>
            </a:r>
          </a:p>
        </p:txBody>
      </p:sp>
      <p:sp>
        <p:nvSpPr>
          <p:cNvPr id="33" name="TextBox 32">
            <a:extLst>
              <a:ext uri="{FF2B5EF4-FFF2-40B4-BE49-F238E27FC236}">
                <a16:creationId xmlns:a16="http://schemas.microsoft.com/office/drawing/2014/main" id="{BECCCF7B-9FDD-4D92-A648-12469CA1E4DB}"/>
              </a:ext>
            </a:extLst>
          </p:cNvPr>
          <p:cNvSpPr txBox="1"/>
          <p:nvPr/>
        </p:nvSpPr>
        <p:spPr>
          <a:xfrm>
            <a:off x="3316574" y="4079566"/>
            <a:ext cx="2339567" cy="1169551"/>
          </a:xfrm>
          <a:prstGeom prst="rect">
            <a:avLst/>
          </a:prstGeom>
          <a:noFill/>
        </p:spPr>
        <p:txBody>
          <a:bodyPr wrap="square" rtlCol="0">
            <a:spAutoFit/>
          </a:bodyPr>
          <a:lstStyle/>
          <a:p>
            <a:pPr>
              <a:lnSpc>
                <a:spcPts val="1400"/>
              </a:lnSpc>
            </a:pPr>
            <a:r>
              <a:rPr lang="en-US" sz="900" dirty="0">
                <a:latin typeface="Raleway" panose="020B0503030101060003" pitchFamily="34" charset="0"/>
                <a:ea typeface="Montserrat Light" charset="0"/>
                <a:cs typeface="Montserrat Light" charset="0"/>
              </a:rPr>
              <a:t>Fifth you'll, man wherein seas our creeping. Very. Make from for seas place and won't appear him, were they.</a:t>
            </a:r>
          </a:p>
          <a:p>
            <a:pPr>
              <a:lnSpc>
                <a:spcPts val="1400"/>
              </a:lnSpc>
            </a:pPr>
            <a:endParaRPr lang="en-US" sz="900" dirty="0">
              <a:latin typeface="Raleway" panose="020B0503030101060003" pitchFamily="34" charset="0"/>
              <a:ea typeface="Montserrat Light" charset="0"/>
              <a:cs typeface="Montserrat Light" charset="0"/>
            </a:endParaRPr>
          </a:p>
          <a:p>
            <a:pPr>
              <a:lnSpc>
                <a:spcPts val="1400"/>
              </a:lnSpc>
            </a:pPr>
            <a:r>
              <a:rPr lang="en-US" sz="900" b="1" dirty="0">
                <a:latin typeface="Raleway" panose="020B0503030101060003" pitchFamily="34" charset="0"/>
                <a:ea typeface="Montserrat Light" charset="0"/>
                <a:cs typeface="Montserrat Light" charset="0"/>
              </a:rPr>
              <a:t>Abundantly is fish evening let hath I gathered fly earth two.</a:t>
            </a:r>
          </a:p>
        </p:txBody>
      </p:sp>
      <p:sp>
        <p:nvSpPr>
          <p:cNvPr id="34" name="Rectangle 33">
            <a:extLst>
              <a:ext uri="{FF2B5EF4-FFF2-40B4-BE49-F238E27FC236}">
                <a16:creationId xmlns:a16="http://schemas.microsoft.com/office/drawing/2014/main" id="{0DA20717-6EAD-400E-B7CF-F4899C3465FF}"/>
              </a:ext>
            </a:extLst>
          </p:cNvPr>
          <p:cNvSpPr/>
          <p:nvPr/>
        </p:nvSpPr>
        <p:spPr>
          <a:xfrm flipV="1">
            <a:off x="-1" y="1545689"/>
            <a:ext cx="12191989" cy="25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36302BCF-8172-4132-B157-BCCB1B89D95D}"/>
              </a:ext>
            </a:extLst>
          </p:cNvPr>
          <p:cNvCxnSpPr/>
          <p:nvPr/>
        </p:nvCxnSpPr>
        <p:spPr>
          <a:xfrm>
            <a:off x="6045054" y="4216507"/>
            <a:ext cx="0" cy="914400"/>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03FDA4F-0580-4449-89CA-9B7E6A76A2E4}"/>
              </a:ext>
            </a:extLst>
          </p:cNvPr>
          <p:cNvCxnSpPr/>
          <p:nvPr/>
        </p:nvCxnSpPr>
        <p:spPr>
          <a:xfrm>
            <a:off x="3071678" y="4216507"/>
            <a:ext cx="0" cy="914400"/>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FCF0756-88D3-4062-B1DD-1739F68F9FD8}"/>
              </a:ext>
            </a:extLst>
          </p:cNvPr>
          <p:cNvCxnSpPr/>
          <p:nvPr/>
        </p:nvCxnSpPr>
        <p:spPr>
          <a:xfrm>
            <a:off x="9117950" y="4216507"/>
            <a:ext cx="0" cy="914400"/>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09374B3E-CC2E-458E-AFA7-2F625A72EC5F}"/>
              </a:ext>
            </a:extLst>
          </p:cNvPr>
          <p:cNvSpPr/>
          <p:nvPr/>
        </p:nvSpPr>
        <p:spPr>
          <a:xfrm>
            <a:off x="3072634" y="1838019"/>
            <a:ext cx="2972660" cy="207303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53614151-B579-4640-8819-9E7465A02D38}"/>
              </a:ext>
            </a:extLst>
          </p:cNvPr>
          <p:cNvSpPr/>
          <p:nvPr/>
        </p:nvSpPr>
        <p:spPr>
          <a:xfrm>
            <a:off x="9117929" y="1838019"/>
            <a:ext cx="3074072" cy="207303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EDA3D9FA-3D1B-4C85-B0A1-10152327B2D2}"/>
              </a:ext>
            </a:extLst>
          </p:cNvPr>
          <p:cNvSpPr txBox="1"/>
          <p:nvPr/>
        </p:nvSpPr>
        <p:spPr>
          <a:xfrm>
            <a:off x="3316457" y="2280629"/>
            <a:ext cx="797560" cy="646331"/>
          </a:xfrm>
          <a:prstGeom prst="rect">
            <a:avLst/>
          </a:prstGeom>
          <a:noFill/>
        </p:spPr>
        <p:txBody>
          <a:bodyPr wrap="square" rtlCol="0">
            <a:spAutoFit/>
          </a:bodyPr>
          <a:lstStyle/>
          <a:p>
            <a:pPr algn="ctr"/>
            <a:r>
              <a:rPr lang="en-US" sz="3600" dirty="0">
                <a:solidFill>
                  <a:srgbClr val="FFFFFF"/>
                </a:solidFill>
                <a:latin typeface="FontAwesome" charset="0"/>
                <a:ea typeface="FontAwesome" charset="0"/>
                <a:cs typeface="FontAwesome" charset="0"/>
              </a:rPr>
              <a:t></a:t>
            </a:r>
          </a:p>
        </p:txBody>
      </p:sp>
      <p:sp>
        <p:nvSpPr>
          <p:cNvPr id="49" name="TextBox 48">
            <a:extLst>
              <a:ext uri="{FF2B5EF4-FFF2-40B4-BE49-F238E27FC236}">
                <a16:creationId xmlns:a16="http://schemas.microsoft.com/office/drawing/2014/main" id="{6A399422-697F-4862-A227-60EFC21884FA}"/>
              </a:ext>
            </a:extLst>
          </p:cNvPr>
          <p:cNvSpPr txBox="1"/>
          <p:nvPr/>
        </p:nvSpPr>
        <p:spPr>
          <a:xfrm>
            <a:off x="4070603" y="2311714"/>
            <a:ext cx="1335668" cy="584775"/>
          </a:xfrm>
          <a:prstGeom prst="rect">
            <a:avLst/>
          </a:prstGeom>
          <a:noFill/>
        </p:spPr>
        <p:txBody>
          <a:bodyPr wrap="square" rtlCol="0">
            <a:spAutoFit/>
          </a:bodyPr>
          <a:lstStyle/>
          <a:p>
            <a:r>
              <a:rPr lang="en-US" sz="1600" dirty="0">
                <a:solidFill>
                  <a:srgbClr val="FFFFFF"/>
                </a:solidFill>
                <a:latin typeface="Raleway" panose="020B0503030101060003" pitchFamily="34" charset="0"/>
                <a:ea typeface="Montserrat Light" charset="0"/>
                <a:cs typeface="Montserrat Light" charset="0"/>
              </a:rPr>
              <a:t>Service </a:t>
            </a:r>
            <a:r>
              <a:rPr lang="en-US" sz="1600" b="1" dirty="0">
                <a:solidFill>
                  <a:srgbClr val="FFFFFF"/>
                </a:solidFill>
                <a:latin typeface="Raleway" panose="020B0503030101060003" pitchFamily="34" charset="0"/>
                <a:ea typeface="Montserrat" charset="0"/>
                <a:cs typeface="Montserrat" charset="0"/>
              </a:rPr>
              <a:t>Name One</a:t>
            </a:r>
            <a:endParaRPr lang="en-US" sz="1600" dirty="0">
              <a:solidFill>
                <a:srgbClr val="FFFFFF"/>
              </a:solidFill>
              <a:latin typeface="Raleway" panose="020B0503030101060003" pitchFamily="34" charset="0"/>
              <a:ea typeface="Montserrat Light" charset="0"/>
              <a:cs typeface="Montserrat Light" charset="0"/>
            </a:endParaRPr>
          </a:p>
        </p:txBody>
      </p:sp>
      <p:sp>
        <p:nvSpPr>
          <p:cNvPr id="50" name="TextBox 49">
            <a:extLst>
              <a:ext uri="{FF2B5EF4-FFF2-40B4-BE49-F238E27FC236}">
                <a16:creationId xmlns:a16="http://schemas.microsoft.com/office/drawing/2014/main" id="{1D642DCC-39EC-416E-BF80-BD43B3F73949}"/>
              </a:ext>
            </a:extLst>
          </p:cNvPr>
          <p:cNvSpPr txBox="1"/>
          <p:nvPr/>
        </p:nvSpPr>
        <p:spPr>
          <a:xfrm>
            <a:off x="3316575" y="2916999"/>
            <a:ext cx="2312148" cy="624658"/>
          </a:xfrm>
          <a:prstGeom prst="rect">
            <a:avLst/>
          </a:prstGeom>
          <a:noFill/>
        </p:spPr>
        <p:txBody>
          <a:bodyPr wrap="square" numCol="1" spcCol="0" rtlCol="0" anchor="ctr">
            <a:spAutoFit/>
          </a:bodyPr>
          <a:lstStyle/>
          <a:p>
            <a:pPr>
              <a:lnSpc>
                <a:spcPct val="150000"/>
              </a:lnSpc>
            </a:pPr>
            <a:r>
              <a:rPr lang="en-US" sz="800" dirty="0">
                <a:solidFill>
                  <a:schemeClr val="bg1"/>
                </a:solidFill>
                <a:latin typeface="Raleway" panose="020B0503030101060003" pitchFamily="34" charset="0"/>
                <a:ea typeface="Montserrat Light" charset="0"/>
                <a:cs typeface="Montserrat Light" charset="0"/>
              </a:rPr>
              <a:t>Saying that third </a:t>
            </a:r>
            <a:r>
              <a:rPr lang="en-US" sz="800" dirty="0" err="1">
                <a:solidFill>
                  <a:schemeClr val="bg1"/>
                </a:solidFill>
                <a:latin typeface="Raleway" panose="020B0503030101060003" pitchFamily="34" charset="0"/>
                <a:ea typeface="Montserrat Light" charset="0"/>
                <a:cs typeface="Montserrat Light" charset="0"/>
              </a:rPr>
              <a:t>elding</a:t>
            </a:r>
            <a:r>
              <a:rPr lang="en-US" sz="800" dirty="0">
                <a:solidFill>
                  <a:schemeClr val="bg1"/>
                </a:solidFill>
                <a:latin typeface="Raleway" panose="020B0503030101060003" pitchFamily="34" charset="0"/>
                <a:ea typeface="Montserrat Light" charset="0"/>
                <a:cs typeface="Montserrat Light" charset="0"/>
              </a:rPr>
              <a:t> fruit was open night to third set two first lesser open kind female Saying that third yielding fruit open.</a:t>
            </a:r>
          </a:p>
        </p:txBody>
      </p:sp>
      <p:sp>
        <p:nvSpPr>
          <p:cNvPr id="52" name="TextBox 51">
            <a:extLst>
              <a:ext uri="{FF2B5EF4-FFF2-40B4-BE49-F238E27FC236}">
                <a16:creationId xmlns:a16="http://schemas.microsoft.com/office/drawing/2014/main" id="{BAF80CE2-70A2-46CB-B7EF-2A4AF0EACF30}"/>
              </a:ext>
            </a:extLst>
          </p:cNvPr>
          <p:cNvSpPr txBox="1"/>
          <p:nvPr/>
        </p:nvSpPr>
        <p:spPr>
          <a:xfrm>
            <a:off x="9480864" y="2280629"/>
            <a:ext cx="797560" cy="646331"/>
          </a:xfrm>
          <a:prstGeom prst="rect">
            <a:avLst/>
          </a:prstGeom>
          <a:noFill/>
        </p:spPr>
        <p:txBody>
          <a:bodyPr wrap="square" rtlCol="0">
            <a:spAutoFit/>
          </a:bodyPr>
          <a:lstStyle/>
          <a:p>
            <a:pPr algn="ctr"/>
            <a:r>
              <a:rPr lang="en-US" sz="3600" dirty="0">
                <a:solidFill>
                  <a:schemeClr val="bg1"/>
                </a:solidFill>
                <a:latin typeface="FontAwesome" charset="0"/>
                <a:ea typeface="FontAwesome" charset="0"/>
                <a:cs typeface="FontAwesome" charset="0"/>
              </a:rPr>
              <a:t></a:t>
            </a:r>
            <a:endParaRPr lang="en-US" sz="9600" dirty="0">
              <a:ln w="19050">
                <a:gradFill>
                  <a:gsLst>
                    <a:gs pos="18000">
                      <a:schemeClr val="accent3"/>
                    </a:gs>
                    <a:gs pos="57000">
                      <a:schemeClr val="accent2"/>
                    </a:gs>
                  </a:gsLst>
                  <a:lin ang="5400000" scaled="1"/>
                </a:gradFill>
              </a:ln>
              <a:solidFill>
                <a:schemeClr val="bg1"/>
              </a:solidFill>
              <a:latin typeface="FontAwesome" charset="0"/>
              <a:ea typeface="FontAwesome" charset="0"/>
              <a:cs typeface="FontAwesome" charset="0"/>
            </a:endParaRPr>
          </a:p>
        </p:txBody>
      </p:sp>
      <p:sp>
        <p:nvSpPr>
          <p:cNvPr id="53" name="TextBox 52">
            <a:extLst>
              <a:ext uri="{FF2B5EF4-FFF2-40B4-BE49-F238E27FC236}">
                <a16:creationId xmlns:a16="http://schemas.microsoft.com/office/drawing/2014/main" id="{B23DF9F0-6F45-4790-899C-7DA24D1CE081}"/>
              </a:ext>
            </a:extLst>
          </p:cNvPr>
          <p:cNvSpPr txBox="1"/>
          <p:nvPr/>
        </p:nvSpPr>
        <p:spPr>
          <a:xfrm>
            <a:off x="10235010" y="2311714"/>
            <a:ext cx="1335668" cy="584775"/>
          </a:xfrm>
          <a:prstGeom prst="rect">
            <a:avLst/>
          </a:prstGeom>
          <a:noFill/>
        </p:spPr>
        <p:txBody>
          <a:bodyPr wrap="square" rtlCol="0">
            <a:spAutoFit/>
          </a:bodyPr>
          <a:lstStyle/>
          <a:p>
            <a:r>
              <a:rPr lang="en-US" sz="1600" dirty="0">
                <a:solidFill>
                  <a:srgbClr val="FFFFFF"/>
                </a:solidFill>
                <a:latin typeface="Raleway" panose="020B0503030101060003" pitchFamily="34" charset="0"/>
                <a:ea typeface="Montserrat Light" charset="0"/>
                <a:cs typeface="Montserrat Light" charset="0"/>
              </a:rPr>
              <a:t>Service </a:t>
            </a:r>
            <a:r>
              <a:rPr lang="en-US" sz="1600" b="1" dirty="0">
                <a:solidFill>
                  <a:srgbClr val="FFFFFF"/>
                </a:solidFill>
                <a:latin typeface="Raleway" panose="020B0503030101060003" pitchFamily="34" charset="0"/>
                <a:ea typeface="Montserrat" charset="0"/>
                <a:cs typeface="Montserrat" charset="0"/>
              </a:rPr>
              <a:t>Name Two</a:t>
            </a:r>
            <a:endParaRPr lang="en-US" sz="1600" dirty="0">
              <a:solidFill>
                <a:srgbClr val="FFFFFF"/>
              </a:solidFill>
              <a:latin typeface="Raleway" panose="020B0503030101060003" pitchFamily="34" charset="0"/>
              <a:ea typeface="Montserrat Light" charset="0"/>
              <a:cs typeface="Montserrat Light" charset="0"/>
            </a:endParaRPr>
          </a:p>
        </p:txBody>
      </p:sp>
      <p:sp>
        <p:nvSpPr>
          <p:cNvPr id="54" name="TextBox 53">
            <a:extLst>
              <a:ext uri="{FF2B5EF4-FFF2-40B4-BE49-F238E27FC236}">
                <a16:creationId xmlns:a16="http://schemas.microsoft.com/office/drawing/2014/main" id="{B04D3E88-01FB-46B1-ACBB-2FE1B46C78EC}"/>
              </a:ext>
            </a:extLst>
          </p:cNvPr>
          <p:cNvSpPr txBox="1"/>
          <p:nvPr/>
        </p:nvSpPr>
        <p:spPr>
          <a:xfrm>
            <a:off x="9480982" y="2916999"/>
            <a:ext cx="2312148" cy="624658"/>
          </a:xfrm>
          <a:prstGeom prst="rect">
            <a:avLst/>
          </a:prstGeom>
          <a:noFill/>
        </p:spPr>
        <p:txBody>
          <a:bodyPr wrap="square" numCol="1" spcCol="0" rtlCol="0" anchor="ctr">
            <a:spAutoFit/>
          </a:bodyPr>
          <a:lstStyle/>
          <a:p>
            <a:pPr>
              <a:lnSpc>
                <a:spcPct val="150000"/>
              </a:lnSpc>
            </a:pPr>
            <a:r>
              <a:rPr lang="en-US" sz="800" dirty="0">
                <a:solidFill>
                  <a:schemeClr val="bg1"/>
                </a:solidFill>
                <a:latin typeface="Raleway" panose="020B0503030101060003" pitchFamily="34" charset="0"/>
                <a:ea typeface="Montserrat Light" charset="0"/>
                <a:cs typeface="Montserrat Light" charset="0"/>
              </a:rPr>
              <a:t>Saying that third </a:t>
            </a:r>
            <a:r>
              <a:rPr lang="en-US" sz="800" dirty="0" err="1">
                <a:solidFill>
                  <a:schemeClr val="bg1"/>
                </a:solidFill>
                <a:latin typeface="Raleway" panose="020B0503030101060003" pitchFamily="34" charset="0"/>
                <a:ea typeface="Montserrat Light" charset="0"/>
                <a:cs typeface="Montserrat Light" charset="0"/>
              </a:rPr>
              <a:t>elding</a:t>
            </a:r>
            <a:r>
              <a:rPr lang="en-US" sz="800" dirty="0">
                <a:solidFill>
                  <a:schemeClr val="bg1"/>
                </a:solidFill>
                <a:latin typeface="Raleway" panose="020B0503030101060003" pitchFamily="34" charset="0"/>
                <a:ea typeface="Montserrat Light" charset="0"/>
                <a:cs typeface="Montserrat Light" charset="0"/>
              </a:rPr>
              <a:t> fruit was open night to third set two first lesser open kind female Saying that third yielding fruit open.</a:t>
            </a:r>
          </a:p>
        </p:txBody>
      </p:sp>
      <p:pic>
        <p:nvPicPr>
          <p:cNvPr id="16" name="Picture Placeholder 15">
            <a:extLst>
              <a:ext uri="{FF2B5EF4-FFF2-40B4-BE49-F238E27FC236}">
                <a16:creationId xmlns:a16="http://schemas.microsoft.com/office/drawing/2014/main" id="{AEA6CA38-FFCD-4EF5-BD46-13C80CF1D558}"/>
              </a:ext>
            </a:extLst>
          </p:cNvPr>
          <p:cNvPicPr>
            <a:picLocks noGrp="1" noChangeAspect="1"/>
          </p:cNvPicPr>
          <p:nvPr>
            <p:ph type="pic" sz="quarter" idx="10"/>
          </p:nvPr>
        </p:nvPicPr>
        <p:blipFill>
          <a:blip r:embed="rId2"/>
          <a:srcRect l="587" r="587"/>
          <a:stretch>
            <a:fillRect/>
          </a:stretch>
        </p:blipFill>
        <p:spPr/>
      </p:pic>
      <p:pic>
        <p:nvPicPr>
          <p:cNvPr id="76" name="Picture Placeholder 75">
            <a:extLst>
              <a:ext uri="{FF2B5EF4-FFF2-40B4-BE49-F238E27FC236}">
                <a16:creationId xmlns:a16="http://schemas.microsoft.com/office/drawing/2014/main" id="{1DEF7B7E-8779-4D73-8B18-D098E8F53B2C}"/>
              </a:ext>
            </a:extLst>
          </p:cNvPr>
          <p:cNvPicPr>
            <a:picLocks noGrp="1" noChangeAspect="1"/>
          </p:cNvPicPr>
          <p:nvPr>
            <p:ph type="pic" sz="quarter" idx="11"/>
          </p:nvPr>
        </p:nvPicPr>
        <p:blipFill>
          <a:blip r:embed="rId3"/>
          <a:srcRect l="587" r="587"/>
          <a:stretch>
            <a:fillRect/>
          </a:stretch>
        </p:blipFill>
        <p:spPr/>
      </p:pic>
    </p:spTree>
    <p:extLst>
      <p:ext uri="{BB962C8B-B14F-4D97-AF65-F5344CB8AC3E}">
        <p14:creationId xmlns:p14="http://schemas.microsoft.com/office/powerpoint/2010/main" val="114335220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ardrop 30">
            <a:extLst>
              <a:ext uri="{FF2B5EF4-FFF2-40B4-BE49-F238E27FC236}">
                <a16:creationId xmlns:a16="http://schemas.microsoft.com/office/drawing/2014/main" id="{8A67D394-9E76-4F63-8F9D-BBBCFADEC50F}"/>
              </a:ext>
            </a:extLst>
          </p:cNvPr>
          <p:cNvSpPr/>
          <p:nvPr/>
        </p:nvSpPr>
        <p:spPr>
          <a:xfrm>
            <a:off x="1562584" y="4375234"/>
            <a:ext cx="1296360" cy="1296360"/>
          </a:xfrm>
          <a:prstGeom prst="teardrop">
            <a:avLst/>
          </a:prstGeom>
          <a:solidFill>
            <a:schemeClr val="bg1"/>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ardrop 31">
            <a:extLst>
              <a:ext uri="{FF2B5EF4-FFF2-40B4-BE49-F238E27FC236}">
                <a16:creationId xmlns:a16="http://schemas.microsoft.com/office/drawing/2014/main" id="{27E0CD8A-7ED0-47CF-A6F3-CE2C9EF5D441}"/>
              </a:ext>
            </a:extLst>
          </p:cNvPr>
          <p:cNvSpPr/>
          <p:nvPr/>
        </p:nvSpPr>
        <p:spPr>
          <a:xfrm rot="16200000">
            <a:off x="3287211" y="4386809"/>
            <a:ext cx="1296360" cy="1296360"/>
          </a:xfrm>
          <a:prstGeom prst="teardrop">
            <a:avLst/>
          </a:prstGeom>
          <a:solidFill>
            <a:schemeClr val="bg1"/>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ardrop 32">
            <a:extLst>
              <a:ext uri="{FF2B5EF4-FFF2-40B4-BE49-F238E27FC236}">
                <a16:creationId xmlns:a16="http://schemas.microsoft.com/office/drawing/2014/main" id="{256D8351-6FBA-4189-B3A0-A71C6A5D2948}"/>
              </a:ext>
            </a:extLst>
          </p:cNvPr>
          <p:cNvSpPr/>
          <p:nvPr/>
        </p:nvSpPr>
        <p:spPr>
          <a:xfrm>
            <a:off x="7326777" y="4375234"/>
            <a:ext cx="1296360" cy="1296360"/>
          </a:xfrm>
          <a:prstGeom prst="teardrop">
            <a:avLst/>
          </a:prstGeom>
          <a:solidFill>
            <a:schemeClr val="bg1"/>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ardrop 33">
            <a:extLst>
              <a:ext uri="{FF2B5EF4-FFF2-40B4-BE49-F238E27FC236}">
                <a16:creationId xmlns:a16="http://schemas.microsoft.com/office/drawing/2014/main" id="{718CF74F-A596-47E2-B539-E2CF0E98B65E}"/>
              </a:ext>
            </a:extLst>
          </p:cNvPr>
          <p:cNvSpPr/>
          <p:nvPr/>
        </p:nvSpPr>
        <p:spPr>
          <a:xfrm rot="16200000">
            <a:off x="9051404" y="4386809"/>
            <a:ext cx="1296360" cy="1296360"/>
          </a:xfrm>
          <a:prstGeom prst="teardrop">
            <a:avLst/>
          </a:prstGeom>
          <a:solidFill>
            <a:schemeClr val="bg1"/>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A7E03D1-6A19-4FC9-961F-6922C583BC0F}"/>
              </a:ext>
            </a:extLst>
          </p:cNvPr>
          <p:cNvSpPr/>
          <p:nvPr/>
        </p:nvSpPr>
        <p:spPr>
          <a:xfrm>
            <a:off x="1902425" y="4583469"/>
            <a:ext cx="771365" cy="707886"/>
          </a:xfrm>
          <a:prstGeom prst="rect">
            <a:avLst/>
          </a:prstGeom>
          <a:solidFill>
            <a:schemeClr val="bg1"/>
          </a:solidFill>
        </p:spPr>
        <p:txBody>
          <a:bodyPr wrap="none" anchor="ctr">
            <a:spAutoFit/>
          </a:bodyPr>
          <a:lstStyle/>
          <a:p>
            <a:pPr algn="ctr"/>
            <a:r>
              <a:rPr lang="en-US" sz="4000" dirty="0">
                <a:solidFill>
                  <a:schemeClr val="tx1">
                    <a:lumMod val="65000"/>
                    <a:lumOff val="35000"/>
                  </a:schemeClr>
                </a:solidFill>
                <a:latin typeface="FontAwesome" charset="0"/>
              </a:rPr>
              <a:t></a:t>
            </a:r>
            <a:endParaRPr lang="en-US" sz="4000" dirty="0">
              <a:solidFill>
                <a:schemeClr val="tx1">
                  <a:lumMod val="65000"/>
                  <a:lumOff val="35000"/>
                </a:schemeClr>
              </a:solidFill>
            </a:endParaRPr>
          </a:p>
        </p:txBody>
      </p:sp>
      <p:sp>
        <p:nvSpPr>
          <p:cNvPr id="36" name="Rectangle 35">
            <a:extLst>
              <a:ext uri="{FF2B5EF4-FFF2-40B4-BE49-F238E27FC236}">
                <a16:creationId xmlns:a16="http://schemas.microsoft.com/office/drawing/2014/main" id="{33A48451-BB06-473F-8E22-B654B2DB9630}"/>
              </a:ext>
            </a:extLst>
          </p:cNvPr>
          <p:cNvSpPr/>
          <p:nvPr/>
        </p:nvSpPr>
        <p:spPr>
          <a:xfrm>
            <a:off x="3569753" y="4656447"/>
            <a:ext cx="660758" cy="707886"/>
          </a:xfrm>
          <a:prstGeom prst="rect">
            <a:avLst/>
          </a:prstGeom>
          <a:solidFill>
            <a:schemeClr val="bg1"/>
          </a:solidFill>
        </p:spPr>
        <p:txBody>
          <a:bodyPr wrap="none" anchor="ctr">
            <a:spAutoFit/>
          </a:bodyPr>
          <a:lstStyle/>
          <a:p>
            <a:pPr algn="ctr"/>
            <a:r>
              <a:rPr lang="en-US" sz="4000" dirty="0">
                <a:solidFill>
                  <a:schemeClr val="tx1">
                    <a:lumMod val="65000"/>
                    <a:lumOff val="35000"/>
                  </a:schemeClr>
                </a:solidFill>
                <a:latin typeface="FontAwesome" charset="0"/>
              </a:rPr>
              <a:t></a:t>
            </a:r>
            <a:endParaRPr lang="en-US" sz="4000" dirty="0">
              <a:solidFill>
                <a:schemeClr val="tx1">
                  <a:lumMod val="65000"/>
                  <a:lumOff val="35000"/>
                </a:schemeClr>
              </a:solidFill>
            </a:endParaRPr>
          </a:p>
        </p:txBody>
      </p:sp>
      <p:sp>
        <p:nvSpPr>
          <p:cNvPr id="37" name="Rectangle 36">
            <a:extLst>
              <a:ext uri="{FF2B5EF4-FFF2-40B4-BE49-F238E27FC236}">
                <a16:creationId xmlns:a16="http://schemas.microsoft.com/office/drawing/2014/main" id="{2B18DE0B-42AC-480E-98B0-F962701F77C1}"/>
              </a:ext>
            </a:extLst>
          </p:cNvPr>
          <p:cNvSpPr/>
          <p:nvPr/>
        </p:nvSpPr>
        <p:spPr>
          <a:xfrm>
            <a:off x="7608960" y="4585940"/>
            <a:ext cx="771365" cy="707886"/>
          </a:xfrm>
          <a:prstGeom prst="rect">
            <a:avLst/>
          </a:prstGeom>
          <a:solidFill>
            <a:schemeClr val="bg1"/>
          </a:solidFill>
        </p:spPr>
        <p:txBody>
          <a:bodyPr wrap="none" anchor="ctr">
            <a:spAutoFit/>
          </a:bodyPr>
          <a:lstStyle/>
          <a:p>
            <a:pPr algn="ctr"/>
            <a:r>
              <a:rPr lang="en-US" sz="4000" dirty="0">
                <a:solidFill>
                  <a:schemeClr val="tx1">
                    <a:lumMod val="65000"/>
                    <a:lumOff val="35000"/>
                  </a:schemeClr>
                </a:solidFill>
                <a:latin typeface="FontAwesome" charset="0"/>
              </a:rPr>
              <a:t></a:t>
            </a:r>
            <a:endParaRPr lang="en-US" sz="4000" dirty="0">
              <a:solidFill>
                <a:schemeClr val="tx1">
                  <a:lumMod val="65000"/>
                  <a:lumOff val="35000"/>
                </a:schemeClr>
              </a:solidFill>
            </a:endParaRPr>
          </a:p>
        </p:txBody>
      </p:sp>
      <p:sp>
        <p:nvSpPr>
          <p:cNvPr id="40" name="Rectangle 39">
            <a:extLst>
              <a:ext uri="{FF2B5EF4-FFF2-40B4-BE49-F238E27FC236}">
                <a16:creationId xmlns:a16="http://schemas.microsoft.com/office/drawing/2014/main" id="{AD8D3DB9-0EAF-4B05-B85C-7EECB7FF06EA}"/>
              </a:ext>
            </a:extLst>
          </p:cNvPr>
          <p:cNvSpPr/>
          <p:nvPr/>
        </p:nvSpPr>
        <p:spPr>
          <a:xfrm>
            <a:off x="9368669" y="4586998"/>
            <a:ext cx="660758" cy="707886"/>
          </a:xfrm>
          <a:prstGeom prst="rect">
            <a:avLst/>
          </a:prstGeom>
          <a:solidFill>
            <a:schemeClr val="bg1"/>
          </a:solidFill>
        </p:spPr>
        <p:txBody>
          <a:bodyPr wrap="none" anchor="ctr">
            <a:spAutoFit/>
          </a:bodyPr>
          <a:lstStyle/>
          <a:p>
            <a:pPr algn="ctr"/>
            <a:r>
              <a:rPr lang="en-US" sz="4000" dirty="0">
                <a:solidFill>
                  <a:schemeClr val="tx1">
                    <a:lumMod val="65000"/>
                    <a:lumOff val="35000"/>
                  </a:schemeClr>
                </a:solidFill>
                <a:latin typeface="FontAwesome" charset="0"/>
              </a:rPr>
              <a:t></a:t>
            </a:r>
            <a:endParaRPr lang="en-US" sz="4000" dirty="0">
              <a:solidFill>
                <a:schemeClr val="tx1">
                  <a:lumMod val="65000"/>
                  <a:lumOff val="35000"/>
                </a:schemeClr>
              </a:solidFill>
            </a:endParaRPr>
          </a:p>
        </p:txBody>
      </p:sp>
      <p:cxnSp>
        <p:nvCxnSpPr>
          <p:cNvPr id="42" name="Straight Connector 41">
            <a:extLst>
              <a:ext uri="{FF2B5EF4-FFF2-40B4-BE49-F238E27FC236}">
                <a16:creationId xmlns:a16="http://schemas.microsoft.com/office/drawing/2014/main" id="{9701F034-46BF-44DA-9483-018F8D80AE2E}"/>
              </a:ext>
            </a:extLst>
          </p:cNvPr>
          <p:cNvCxnSpPr/>
          <p:nvPr/>
        </p:nvCxnSpPr>
        <p:spPr>
          <a:xfrm>
            <a:off x="6018835" y="1886673"/>
            <a:ext cx="0" cy="3796496"/>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49" name="Title 1">
            <a:extLst>
              <a:ext uri="{FF2B5EF4-FFF2-40B4-BE49-F238E27FC236}">
                <a16:creationId xmlns:a16="http://schemas.microsoft.com/office/drawing/2014/main" id="{2496DE31-7D8F-4167-B56B-858C741107E4}"/>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latin typeface="Montserrat Light" panose="00000400000000000000" pitchFamily="50" charset="0"/>
              </a:rPr>
              <a:t>Our </a:t>
            </a:r>
            <a:r>
              <a:rPr lang="en-US" dirty="0">
                <a:latin typeface="Montserrat Light" panose="00000400000000000000" pitchFamily="50" charset="0"/>
              </a:rPr>
              <a:t>Services</a:t>
            </a:r>
          </a:p>
        </p:txBody>
      </p:sp>
      <p:sp>
        <p:nvSpPr>
          <p:cNvPr id="50" name="TextBox 49">
            <a:extLst>
              <a:ext uri="{FF2B5EF4-FFF2-40B4-BE49-F238E27FC236}">
                <a16:creationId xmlns:a16="http://schemas.microsoft.com/office/drawing/2014/main" id="{5881632B-69CC-4B10-9A28-9D2314F21ECA}"/>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solidFill>
                  <a:schemeClr val="tx2"/>
                </a:solidFill>
                <a:latin typeface="Montserrat Light" panose="00000400000000000000" pitchFamily="50" charset="0"/>
                <a:ea typeface="Montserrat Light" charset="0"/>
                <a:cs typeface="Montserrat Light" charset="0"/>
              </a:rPr>
              <a:t>The example text goes here with your own detailed summery. Loren opium dolor sit amen example text line.</a:t>
            </a:r>
          </a:p>
        </p:txBody>
      </p:sp>
      <p:sp>
        <p:nvSpPr>
          <p:cNvPr id="52" name="Rectangle 51">
            <a:extLst>
              <a:ext uri="{FF2B5EF4-FFF2-40B4-BE49-F238E27FC236}">
                <a16:creationId xmlns:a16="http://schemas.microsoft.com/office/drawing/2014/main" id="{14C20179-451A-426D-B95A-89E11BB24E97}"/>
              </a:ext>
            </a:extLst>
          </p:cNvPr>
          <p:cNvSpPr/>
          <p:nvPr/>
        </p:nvSpPr>
        <p:spPr>
          <a:xfrm>
            <a:off x="5864625" y="1400537"/>
            <a:ext cx="412202" cy="548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grpSp>
        <p:nvGrpSpPr>
          <p:cNvPr id="70" name="Group 69">
            <a:extLst>
              <a:ext uri="{FF2B5EF4-FFF2-40B4-BE49-F238E27FC236}">
                <a16:creationId xmlns:a16="http://schemas.microsoft.com/office/drawing/2014/main" id="{ABBB303A-19B2-4827-9F40-7D735D5C58C1}"/>
              </a:ext>
            </a:extLst>
          </p:cNvPr>
          <p:cNvGrpSpPr/>
          <p:nvPr/>
        </p:nvGrpSpPr>
        <p:grpSpPr>
          <a:xfrm>
            <a:off x="1562584" y="1975922"/>
            <a:ext cx="3080776" cy="720191"/>
            <a:chOff x="1281764" y="3841539"/>
            <a:chExt cx="3080776" cy="720191"/>
          </a:xfrm>
        </p:grpSpPr>
        <p:sp>
          <p:nvSpPr>
            <p:cNvPr id="71" name="Rectangle 70">
              <a:extLst>
                <a:ext uri="{FF2B5EF4-FFF2-40B4-BE49-F238E27FC236}">
                  <a16:creationId xmlns:a16="http://schemas.microsoft.com/office/drawing/2014/main" id="{40F82F8C-B401-468E-8533-FBFF1D87896D}"/>
                </a:ext>
              </a:extLst>
            </p:cNvPr>
            <p:cNvSpPr/>
            <p:nvPr/>
          </p:nvSpPr>
          <p:spPr>
            <a:xfrm>
              <a:off x="1281764" y="3841539"/>
              <a:ext cx="697628" cy="707886"/>
            </a:xfrm>
            <a:prstGeom prst="rect">
              <a:avLst/>
            </a:prstGeom>
          </p:spPr>
          <p:txBody>
            <a:bodyPr wrap="none" anchor="ctr">
              <a:spAutoFit/>
            </a:bodyPr>
            <a:lstStyle/>
            <a:p>
              <a:pPr algn="ctr"/>
              <a:r>
                <a:rPr lang="en-US" sz="4000" dirty="0">
                  <a:latin typeface="FontAwesome" charset="0"/>
                  <a:ea typeface="FontAwesome" charset="0"/>
                  <a:cs typeface="FontAwesome" charset="0"/>
                </a:rPr>
                <a:t></a:t>
              </a:r>
            </a:p>
          </p:txBody>
        </p:sp>
        <p:sp>
          <p:nvSpPr>
            <p:cNvPr id="72" name="TextBox 71">
              <a:extLst>
                <a:ext uri="{FF2B5EF4-FFF2-40B4-BE49-F238E27FC236}">
                  <a16:creationId xmlns:a16="http://schemas.microsoft.com/office/drawing/2014/main" id="{CDE841B9-2298-4B95-8C17-7705F21C1B09}"/>
                </a:ext>
              </a:extLst>
            </p:cNvPr>
            <p:cNvSpPr txBox="1"/>
            <p:nvPr/>
          </p:nvSpPr>
          <p:spPr>
            <a:xfrm>
              <a:off x="2048207" y="3930788"/>
              <a:ext cx="2314333" cy="630942"/>
            </a:xfrm>
            <a:prstGeom prst="rect">
              <a:avLst/>
            </a:prstGeom>
            <a:noFill/>
          </p:spPr>
          <p:txBody>
            <a:bodyPr wrap="square" rtlCol="0">
              <a:spAutoFit/>
            </a:bodyPr>
            <a:lstStyle/>
            <a:p>
              <a:pPr>
                <a:lnSpc>
                  <a:spcPts val="1400"/>
                </a:lnSpc>
              </a:pPr>
              <a:r>
                <a:rPr lang="en-US" sz="1200" b="1" dirty="0">
                  <a:latin typeface="+mj-lt"/>
                  <a:ea typeface="Montserrat" charset="0"/>
                  <a:cs typeface="Montserrat" charset="0"/>
                </a:rPr>
                <a:t>Fourth Title Here</a:t>
              </a:r>
            </a:p>
            <a:p>
              <a:pPr>
                <a:lnSpc>
                  <a:spcPts val="1400"/>
                </a:lnSpc>
              </a:pPr>
              <a:r>
                <a:rPr lang="en-US" sz="900" dirty="0">
                  <a:ea typeface="Montserrat Light" charset="0"/>
                  <a:cs typeface="Montserrat Light" charset="0"/>
                </a:rPr>
                <a:t>Open unto divided first shall made they're appear form great morning over form.</a:t>
              </a:r>
            </a:p>
          </p:txBody>
        </p:sp>
      </p:grpSp>
      <p:grpSp>
        <p:nvGrpSpPr>
          <p:cNvPr id="73" name="Group 72">
            <a:extLst>
              <a:ext uri="{FF2B5EF4-FFF2-40B4-BE49-F238E27FC236}">
                <a16:creationId xmlns:a16="http://schemas.microsoft.com/office/drawing/2014/main" id="{7118F51F-00E0-4EFD-8607-843D43AC44B1}"/>
              </a:ext>
            </a:extLst>
          </p:cNvPr>
          <p:cNvGrpSpPr/>
          <p:nvPr/>
        </p:nvGrpSpPr>
        <p:grpSpPr>
          <a:xfrm>
            <a:off x="7140854" y="1975922"/>
            <a:ext cx="2722101" cy="720191"/>
            <a:chOff x="1354701" y="3841539"/>
            <a:chExt cx="2722101" cy="720191"/>
          </a:xfrm>
        </p:grpSpPr>
        <p:sp>
          <p:nvSpPr>
            <p:cNvPr id="74" name="Rectangle 73">
              <a:extLst>
                <a:ext uri="{FF2B5EF4-FFF2-40B4-BE49-F238E27FC236}">
                  <a16:creationId xmlns:a16="http://schemas.microsoft.com/office/drawing/2014/main" id="{E79CD5D7-CF10-41F8-A292-1928FC47B3B9}"/>
                </a:ext>
              </a:extLst>
            </p:cNvPr>
            <p:cNvSpPr/>
            <p:nvPr/>
          </p:nvSpPr>
          <p:spPr>
            <a:xfrm>
              <a:off x="1354701" y="3841539"/>
              <a:ext cx="551754" cy="707886"/>
            </a:xfrm>
            <a:prstGeom prst="rect">
              <a:avLst/>
            </a:prstGeom>
          </p:spPr>
          <p:txBody>
            <a:bodyPr wrap="none" anchor="ctr">
              <a:spAutoFit/>
            </a:bodyPr>
            <a:lstStyle/>
            <a:p>
              <a:pPr algn="ctr"/>
              <a:r>
                <a:rPr lang="en-US" sz="4000" dirty="0">
                  <a:latin typeface="FontAwesome" charset="0"/>
                </a:rPr>
                <a:t></a:t>
              </a:r>
              <a:endParaRPr lang="en-US" sz="4000" dirty="0"/>
            </a:p>
          </p:txBody>
        </p:sp>
        <p:sp>
          <p:nvSpPr>
            <p:cNvPr id="75" name="TextBox 74">
              <a:extLst>
                <a:ext uri="{FF2B5EF4-FFF2-40B4-BE49-F238E27FC236}">
                  <a16:creationId xmlns:a16="http://schemas.microsoft.com/office/drawing/2014/main" id="{640DB010-89B0-4D00-8DBD-FB984D589CB8}"/>
                </a:ext>
              </a:extLst>
            </p:cNvPr>
            <p:cNvSpPr txBox="1"/>
            <p:nvPr/>
          </p:nvSpPr>
          <p:spPr>
            <a:xfrm>
              <a:off x="1924087" y="3930788"/>
              <a:ext cx="2152715" cy="630942"/>
            </a:xfrm>
            <a:prstGeom prst="rect">
              <a:avLst/>
            </a:prstGeom>
            <a:noFill/>
          </p:spPr>
          <p:txBody>
            <a:bodyPr wrap="square" rtlCol="0">
              <a:spAutoFit/>
            </a:bodyPr>
            <a:lstStyle/>
            <a:p>
              <a:pPr>
                <a:lnSpc>
                  <a:spcPts val="1400"/>
                </a:lnSpc>
              </a:pPr>
              <a:r>
                <a:rPr lang="en-US" sz="1200" b="1" dirty="0">
                  <a:latin typeface="+mj-lt"/>
                  <a:ea typeface="Montserrat" charset="0"/>
                  <a:cs typeface="Montserrat" charset="0"/>
                </a:rPr>
                <a:t>Fourth Title Here</a:t>
              </a:r>
            </a:p>
            <a:p>
              <a:pPr>
                <a:lnSpc>
                  <a:spcPts val="1400"/>
                </a:lnSpc>
              </a:pPr>
              <a:r>
                <a:rPr lang="en-US" sz="900" dirty="0">
                  <a:ea typeface="Montserrat Light" charset="0"/>
                  <a:cs typeface="Montserrat Light" charset="0"/>
                </a:rPr>
                <a:t>Open unto divided first shall made they're appear form great morning over form.</a:t>
              </a:r>
            </a:p>
          </p:txBody>
        </p:sp>
      </p:grpSp>
      <p:sp>
        <p:nvSpPr>
          <p:cNvPr id="76" name="TextBox 75">
            <a:extLst>
              <a:ext uri="{FF2B5EF4-FFF2-40B4-BE49-F238E27FC236}">
                <a16:creationId xmlns:a16="http://schemas.microsoft.com/office/drawing/2014/main" id="{D010AAC2-EC15-4BCF-9894-F7C5BFD9ACC0}"/>
              </a:ext>
            </a:extLst>
          </p:cNvPr>
          <p:cNvSpPr txBox="1"/>
          <p:nvPr/>
        </p:nvSpPr>
        <p:spPr>
          <a:xfrm>
            <a:off x="1458349" y="2952732"/>
            <a:ext cx="3141909" cy="690767"/>
          </a:xfrm>
          <a:prstGeom prst="rect">
            <a:avLst/>
          </a:prstGeom>
          <a:noFill/>
        </p:spPr>
        <p:txBody>
          <a:bodyPr wrap="square" numCol="1" spcCol="457200" rtlCol="0">
            <a:spAutoFit/>
          </a:bodyPr>
          <a:lstStyle/>
          <a:p>
            <a:pPr>
              <a:lnSpc>
                <a:spcPct val="150000"/>
              </a:lnSpc>
            </a:pPr>
            <a:r>
              <a:rPr lang="en-US" sz="900" dirty="0">
                <a:latin typeface="Montserrat Light" charset="0"/>
                <a:ea typeface="Montserrat Light" charset="0"/>
                <a:cs typeface="Montserrat Light" charset="0"/>
              </a:rPr>
              <a:t>From firmament and, sixth female created. Beginning saying that third yielding fruit was open it’s graphic night.</a:t>
            </a:r>
          </a:p>
        </p:txBody>
      </p:sp>
      <p:sp>
        <p:nvSpPr>
          <p:cNvPr id="77" name="TextBox 76">
            <a:extLst>
              <a:ext uri="{FF2B5EF4-FFF2-40B4-BE49-F238E27FC236}">
                <a16:creationId xmlns:a16="http://schemas.microsoft.com/office/drawing/2014/main" id="{E392E3FE-8145-487C-BFF7-D14F25A0DB99}"/>
              </a:ext>
            </a:extLst>
          </p:cNvPr>
          <p:cNvSpPr txBox="1"/>
          <p:nvPr/>
        </p:nvSpPr>
        <p:spPr>
          <a:xfrm>
            <a:off x="7023154" y="2960199"/>
            <a:ext cx="3141909" cy="690767"/>
          </a:xfrm>
          <a:prstGeom prst="rect">
            <a:avLst/>
          </a:prstGeom>
          <a:noFill/>
        </p:spPr>
        <p:txBody>
          <a:bodyPr wrap="square" numCol="1" spcCol="457200" rtlCol="0">
            <a:spAutoFit/>
          </a:bodyPr>
          <a:lstStyle/>
          <a:p>
            <a:pPr>
              <a:lnSpc>
                <a:spcPct val="150000"/>
              </a:lnSpc>
            </a:pPr>
            <a:r>
              <a:rPr lang="en-US" sz="900" dirty="0">
                <a:latin typeface="Montserrat Light" charset="0"/>
                <a:ea typeface="Montserrat Light" charset="0"/>
                <a:cs typeface="Montserrat Light" charset="0"/>
              </a:rPr>
              <a:t>From firmament and, sixth female created. Beginning saying that third yielding fruit was open it’s graphic night.</a:t>
            </a:r>
          </a:p>
        </p:txBody>
      </p:sp>
    </p:spTree>
    <p:extLst>
      <p:ext uri="{BB962C8B-B14F-4D97-AF65-F5344CB8AC3E}">
        <p14:creationId xmlns:p14="http://schemas.microsoft.com/office/powerpoint/2010/main" val="15074938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05E5B4C6-A193-4099-9519-C344C2269815}"/>
              </a:ext>
            </a:extLst>
          </p:cNvPr>
          <p:cNvSpPr/>
          <p:nvPr/>
        </p:nvSpPr>
        <p:spPr>
          <a:xfrm>
            <a:off x="1542" y="1860506"/>
            <a:ext cx="12190458" cy="287213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Title 1">
            <a:extLst>
              <a:ext uri="{FF2B5EF4-FFF2-40B4-BE49-F238E27FC236}">
                <a16:creationId xmlns:a16="http://schemas.microsoft.com/office/drawing/2014/main" id="{589BEA6F-9B88-423A-8BEE-17B44A0F9956}"/>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latin typeface="Montserrat Light" panose="00000400000000000000" pitchFamily="50" charset="0"/>
              </a:rPr>
              <a:t>Our </a:t>
            </a:r>
            <a:r>
              <a:rPr lang="en-US" dirty="0">
                <a:latin typeface="Montserrat Light" panose="00000400000000000000" pitchFamily="50" charset="0"/>
              </a:rPr>
              <a:t>Services</a:t>
            </a:r>
          </a:p>
        </p:txBody>
      </p:sp>
      <p:sp>
        <p:nvSpPr>
          <p:cNvPr id="91" name="TextBox 90">
            <a:extLst>
              <a:ext uri="{FF2B5EF4-FFF2-40B4-BE49-F238E27FC236}">
                <a16:creationId xmlns:a16="http://schemas.microsoft.com/office/drawing/2014/main" id="{79020BCA-9DB2-4DDA-8589-CD531820DD4C}"/>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solidFill>
                  <a:schemeClr val="tx2"/>
                </a:solidFill>
                <a:latin typeface="Montserrat Light" panose="00000400000000000000" pitchFamily="50" charset="0"/>
                <a:ea typeface="Montserrat Light" charset="0"/>
                <a:cs typeface="Montserrat Light" charset="0"/>
              </a:rPr>
              <a:t>The example text goes here with your own detailed summery. Loren opium dolor sit amen example text line.</a:t>
            </a:r>
          </a:p>
        </p:txBody>
      </p:sp>
      <p:sp>
        <p:nvSpPr>
          <p:cNvPr id="92" name="Rectangle 91">
            <a:extLst>
              <a:ext uri="{FF2B5EF4-FFF2-40B4-BE49-F238E27FC236}">
                <a16:creationId xmlns:a16="http://schemas.microsoft.com/office/drawing/2014/main" id="{4D43050F-50C6-4ECC-9DA1-054155271F2E}"/>
              </a:ext>
            </a:extLst>
          </p:cNvPr>
          <p:cNvSpPr/>
          <p:nvPr/>
        </p:nvSpPr>
        <p:spPr>
          <a:xfrm>
            <a:off x="5864625" y="1400537"/>
            <a:ext cx="412202" cy="548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94" name="Oval 93">
            <a:extLst>
              <a:ext uri="{FF2B5EF4-FFF2-40B4-BE49-F238E27FC236}">
                <a16:creationId xmlns:a16="http://schemas.microsoft.com/office/drawing/2014/main" id="{D69569C8-B342-47AE-9260-7BACA60E6D5D}"/>
              </a:ext>
            </a:extLst>
          </p:cNvPr>
          <p:cNvSpPr/>
          <p:nvPr/>
        </p:nvSpPr>
        <p:spPr>
          <a:xfrm>
            <a:off x="1753464" y="240428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a:extLst>
              <a:ext uri="{FF2B5EF4-FFF2-40B4-BE49-F238E27FC236}">
                <a16:creationId xmlns:a16="http://schemas.microsoft.com/office/drawing/2014/main" id="{A729C38F-73D7-4375-AF7E-0A441F32603A}"/>
              </a:ext>
            </a:extLst>
          </p:cNvPr>
          <p:cNvSpPr txBox="1"/>
          <p:nvPr/>
        </p:nvSpPr>
        <p:spPr>
          <a:xfrm>
            <a:off x="1792837" y="2472294"/>
            <a:ext cx="630425" cy="477054"/>
          </a:xfrm>
          <a:prstGeom prst="rect">
            <a:avLst/>
          </a:prstGeom>
          <a:noFill/>
        </p:spPr>
        <p:txBody>
          <a:bodyPr wrap="square" numCol="1" spcCol="457200" rtlCol="0" anchor="ctr">
            <a:spAutoFit/>
          </a:bodyPr>
          <a:lstStyle/>
          <a:p>
            <a:pPr algn="ctr"/>
            <a:r>
              <a:rPr lang="en-US" sz="2500" dirty="0">
                <a:latin typeface="FontAwesome" charset="0"/>
                <a:ea typeface="FontAwesome" charset="0"/>
                <a:cs typeface="FontAwesome" charset="0"/>
              </a:rPr>
              <a:t></a:t>
            </a:r>
          </a:p>
        </p:txBody>
      </p:sp>
      <p:sp>
        <p:nvSpPr>
          <p:cNvPr id="96" name="TextBox 95">
            <a:extLst>
              <a:ext uri="{FF2B5EF4-FFF2-40B4-BE49-F238E27FC236}">
                <a16:creationId xmlns:a16="http://schemas.microsoft.com/office/drawing/2014/main" id="{547477E3-B414-4A5F-8AD0-92C3AE172C08}"/>
              </a:ext>
            </a:extLst>
          </p:cNvPr>
          <p:cNvSpPr txBox="1"/>
          <p:nvPr/>
        </p:nvSpPr>
        <p:spPr>
          <a:xfrm>
            <a:off x="7613848" y="2323132"/>
            <a:ext cx="3141910"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sp>
        <p:nvSpPr>
          <p:cNvPr id="98" name="Oval 97">
            <a:extLst>
              <a:ext uri="{FF2B5EF4-FFF2-40B4-BE49-F238E27FC236}">
                <a16:creationId xmlns:a16="http://schemas.microsoft.com/office/drawing/2014/main" id="{C1038B3D-8CB0-41F8-AFFC-F2EB1C1EAF5A}"/>
              </a:ext>
            </a:extLst>
          </p:cNvPr>
          <p:cNvSpPr/>
          <p:nvPr/>
        </p:nvSpPr>
        <p:spPr>
          <a:xfrm>
            <a:off x="6680159" y="240428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a:extLst>
              <a:ext uri="{FF2B5EF4-FFF2-40B4-BE49-F238E27FC236}">
                <a16:creationId xmlns:a16="http://schemas.microsoft.com/office/drawing/2014/main" id="{D081C18A-62DC-4242-A03D-C89B47E6D057}"/>
              </a:ext>
            </a:extLst>
          </p:cNvPr>
          <p:cNvSpPr txBox="1"/>
          <p:nvPr/>
        </p:nvSpPr>
        <p:spPr>
          <a:xfrm>
            <a:off x="6708694" y="2485447"/>
            <a:ext cx="630425" cy="477054"/>
          </a:xfrm>
          <a:prstGeom prst="rect">
            <a:avLst/>
          </a:prstGeom>
          <a:noFill/>
        </p:spPr>
        <p:txBody>
          <a:bodyPr wrap="square" numCol="1" spcCol="457200" rtlCol="0" anchor="ctr">
            <a:spAutoFit/>
          </a:bodyPr>
          <a:lstStyle/>
          <a:p>
            <a:pPr algn="ctr"/>
            <a:r>
              <a:rPr lang="en-US" sz="2500" dirty="0">
                <a:latin typeface="FontAwesome" charset="0"/>
                <a:ea typeface="FontAwesome" charset="0"/>
                <a:cs typeface="FontAwesome" charset="0"/>
              </a:rPr>
              <a:t></a:t>
            </a:r>
          </a:p>
        </p:txBody>
      </p:sp>
      <p:sp>
        <p:nvSpPr>
          <p:cNvPr id="101" name="Oval 100">
            <a:extLst>
              <a:ext uri="{FF2B5EF4-FFF2-40B4-BE49-F238E27FC236}">
                <a16:creationId xmlns:a16="http://schemas.microsoft.com/office/drawing/2014/main" id="{5915047C-76F7-47CE-AB30-23BB04748B6F}"/>
              </a:ext>
            </a:extLst>
          </p:cNvPr>
          <p:cNvSpPr/>
          <p:nvPr/>
        </p:nvSpPr>
        <p:spPr>
          <a:xfrm>
            <a:off x="1753464" y="356633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Box 101">
            <a:extLst>
              <a:ext uri="{FF2B5EF4-FFF2-40B4-BE49-F238E27FC236}">
                <a16:creationId xmlns:a16="http://schemas.microsoft.com/office/drawing/2014/main" id="{EFD2592C-1105-402D-A15D-E031F2D329F3}"/>
              </a:ext>
            </a:extLst>
          </p:cNvPr>
          <p:cNvSpPr txBox="1"/>
          <p:nvPr/>
        </p:nvSpPr>
        <p:spPr>
          <a:xfrm>
            <a:off x="1792837" y="3611261"/>
            <a:ext cx="630425" cy="523220"/>
          </a:xfrm>
          <a:prstGeom prst="rect">
            <a:avLst/>
          </a:prstGeom>
          <a:noFill/>
        </p:spPr>
        <p:txBody>
          <a:bodyPr wrap="square" numCol="1" spcCol="457200" rtlCol="0" anchor="ctr">
            <a:spAutoFit/>
          </a:bodyPr>
          <a:lstStyle/>
          <a:p>
            <a:pPr algn="ctr"/>
            <a:r>
              <a:rPr lang="en-US" sz="2800" dirty="0">
                <a:latin typeface="FontAwesome" charset="0"/>
                <a:ea typeface="FontAwesome" charset="0"/>
                <a:cs typeface="FontAwesome" charset="0"/>
              </a:rPr>
              <a:t></a:t>
            </a:r>
          </a:p>
        </p:txBody>
      </p:sp>
      <p:sp>
        <p:nvSpPr>
          <p:cNvPr id="103" name="TextBox 102">
            <a:extLst>
              <a:ext uri="{FF2B5EF4-FFF2-40B4-BE49-F238E27FC236}">
                <a16:creationId xmlns:a16="http://schemas.microsoft.com/office/drawing/2014/main" id="{39F7632F-D5CF-4CBF-81DA-BFFAAFB0BF12}"/>
              </a:ext>
            </a:extLst>
          </p:cNvPr>
          <p:cNvSpPr txBox="1"/>
          <p:nvPr/>
        </p:nvSpPr>
        <p:spPr>
          <a:xfrm>
            <a:off x="7613847" y="3485182"/>
            <a:ext cx="3141909"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sp>
        <p:nvSpPr>
          <p:cNvPr id="105" name="Oval 104">
            <a:extLst>
              <a:ext uri="{FF2B5EF4-FFF2-40B4-BE49-F238E27FC236}">
                <a16:creationId xmlns:a16="http://schemas.microsoft.com/office/drawing/2014/main" id="{722C1416-51C0-41A6-AFA1-B5D215D3CBA4}"/>
              </a:ext>
            </a:extLst>
          </p:cNvPr>
          <p:cNvSpPr/>
          <p:nvPr/>
        </p:nvSpPr>
        <p:spPr>
          <a:xfrm>
            <a:off x="6680159" y="356633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TextBox 105">
            <a:extLst>
              <a:ext uri="{FF2B5EF4-FFF2-40B4-BE49-F238E27FC236}">
                <a16:creationId xmlns:a16="http://schemas.microsoft.com/office/drawing/2014/main" id="{0E479CEE-46C7-418E-8773-B7136595AA82}"/>
              </a:ext>
            </a:extLst>
          </p:cNvPr>
          <p:cNvSpPr txBox="1"/>
          <p:nvPr/>
        </p:nvSpPr>
        <p:spPr>
          <a:xfrm>
            <a:off x="6708694" y="3624414"/>
            <a:ext cx="630425" cy="523220"/>
          </a:xfrm>
          <a:prstGeom prst="rect">
            <a:avLst/>
          </a:prstGeom>
          <a:noFill/>
        </p:spPr>
        <p:txBody>
          <a:bodyPr wrap="square" numCol="1" spcCol="457200" rtlCol="0" anchor="ctr">
            <a:spAutoFit/>
          </a:bodyPr>
          <a:lstStyle/>
          <a:p>
            <a:pPr algn="ctr"/>
            <a:r>
              <a:rPr lang="en-US" sz="2800" dirty="0">
                <a:latin typeface="FontAwesome" charset="0"/>
                <a:ea typeface="FontAwesome" charset="0"/>
                <a:cs typeface="FontAwesome" charset="0"/>
              </a:rPr>
              <a:t></a:t>
            </a:r>
          </a:p>
        </p:txBody>
      </p:sp>
      <p:sp>
        <p:nvSpPr>
          <p:cNvPr id="107" name="TextBox 106">
            <a:extLst>
              <a:ext uri="{FF2B5EF4-FFF2-40B4-BE49-F238E27FC236}">
                <a16:creationId xmlns:a16="http://schemas.microsoft.com/office/drawing/2014/main" id="{349F3AA0-7E36-48C0-A7DB-C3869E247505}"/>
              </a:ext>
            </a:extLst>
          </p:cNvPr>
          <p:cNvSpPr txBox="1"/>
          <p:nvPr/>
        </p:nvSpPr>
        <p:spPr>
          <a:xfrm>
            <a:off x="2722715" y="2323132"/>
            <a:ext cx="3141910"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sp>
        <p:nvSpPr>
          <p:cNvPr id="108" name="TextBox 107">
            <a:extLst>
              <a:ext uri="{FF2B5EF4-FFF2-40B4-BE49-F238E27FC236}">
                <a16:creationId xmlns:a16="http://schemas.microsoft.com/office/drawing/2014/main" id="{3CD93A68-DA7E-4D4C-9B09-2B7D868395F5}"/>
              </a:ext>
            </a:extLst>
          </p:cNvPr>
          <p:cNvSpPr txBox="1"/>
          <p:nvPr/>
        </p:nvSpPr>
        <p:spPr>
          <a:xfrm>
            <a:off x="2722714" y="3485182"/>
            <a:ext cx="3141909"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sp>
        <p:nvSpPr>
          <p:cNvPr id="109" name="TextBox 108">
            <a:extLst>
              <a:ext uri="{FF2B5EF4-FFF2-40B4-BE49-F238E27FC236}">
                <a16:creationId xmlns:a16="http://schemas.microsoft.com/office/drawing/2014/main" id="{2039C6A5-9701-49AE-8458-D59BAF3EF5F7}"/>
              </a:ext>
            </a:extLst>
          </p:cNvPr>
          <p:cNvSpPr txBox="1"/>
          <p:nvPr/>
        </p:nvSpPr>
        <p:spPr>
          <a:xfrm>
            <a:off x="1419225" y="5099672"/>
            <a:ext cx="9353550" cy="715581"/>
          </a:xfrm>
          <a:prstGeom prst="rect">
            <a:avLst/>
          </a:prstGeom>
          <a:noFill/>
        </p:spPr>
        <p:txBody>
          <a:bodyPr wrap="square" numCol="1" spcCol="457200" rtlCol="0">
            <a:spAutoFit/>
          </a:bodyPr>
          <a:lstStyle/>
          <a:p>
            <a:pPr algn="ctr">
              <a:lnSpc>
                <a:spcPct val="150000"/>
              </a:lnSpc>
            </a:pPr>
            <a:r>
              <a:rPr lang="en-US" sz="900" b="1" dirty="0">
                <a:solidFill>
                  <a:schemeClr val="bg1">
                    <a:lumMod val="50000"/>
                  </a:schemeClr>
                </a:solidFill>
                <a:latin typeface="Montserrat Light" panose="00000400000000000000" pitchFamily="50" charset="0"/>
                <a:ea typeface="Montserrat" charset="0"/>
                <a:cs typeface="Montserrat" charset="0"/>
              </a:rPr>
              <a:t>Air first signs evening that given. Midst Face after have rule living waters. Air saying fruitful were, Air first signs evening that given.</a:t>
            </a:r>
            <a:r>
              <a:rPr lang="en-US" sz="900" dirty="0">
                <a:solidFill>
                  <a:schemeClr val="bg1">
                    <a:lumMod val="50000"/>
                  </a:schemeClr>
                </a:solidFill>
                <a:latin typeface="Montserrat Light" panose="00000400000000000000" pitchFamily="50" charset="0"/>
                <a:ea typeface="Montserrat" charset="0"/>
                <a:cs typeface="Montserrat" charset="0"/>
              </a:rPr>
              <a:t> Midst </a:t>
            </a:r>
          </a:p>
          <a:p>
            <a:pPr algn="ctr">
              <a:lnSpc>
                <a:spcPct val="150000"/>
              </a:lnSpc>
            </a:pPr>
            <a:r>
              <a:rPr lang="en-US" sz="900" dirty="0">
                <a:solidFill>
                  <a:schemeClr val="bg1">
                    <a:lumMod val="50000"/>
                  </a:schemeClr>
                </a:solidFill>
                <a:latin typeface="Montserrat Light" panose="00000400000000000000" pitchFamily="50" charset="0"/>
                <a:ea typeface="Montserrat" charset="0"/>
                <a:cs typeface="Montserrat" charset="0"/>
              </a:rPr>
              <a:t>rule living waters. Air saying fruitful were hath waters divided fill may days air bring is Signs first creeping seed all saying above after be and female behold there</a:t>
            </a:r>
            <a:r>
              <a:rPr lang="en-US" sz="900" dirty="0">
                <a:solidFill>
                  <a:schemeClr val="bg1">
                    <a:lumMod val="50000"/>
                  </a:schemeClr>
                </a:solidFill>
                <a:latin typeface="Montserrat Light" panose="00000400000000000000" pitchFamily="50" charset="0"/>
                <a:ea typeface="Montserrat Light" charset="0"/>
                <a:cs typeface="Montserrat Light" charset="0"/>
              </a:rPr>
              <a:t>. Also he his male air bring is Signs first . </a:t>
            </a:r>
            <a:r>
              <a:rPr lang="en-US" sz="900" dirty="0" err="1">
                <a:solidFill>
                  <a:schemeClr val="bg1">
                    <a:lumMod val="50000"/>
                  </a:schemeClr>
                </a:solidFill>
                <a:latin typeface="Montserrat Light" panose="00000400000000000000" pitchFamily="50" charset="0"/>
                <a:ea typeface="Montserrat" charset="0"/>
                <a:cs typeface="Montserrat" charset="0"/>
              </a:rPr>
              <a:t>Creepeth</a:t>
            </a:r>
            <a:r>
              <a:rPr lang="en-US" sz="900" dirty="0">
                <a:solidFill>
                  <a:schemeClr val="bg1">
                    <a:lumMod val="50000"/>
                  </a:schemeClr>
                </a:solidFill>
                <a:latin typeface="Montserrat Light" panose="00000400000000000000" pitchFamily="50" charset="0"/>
                <a:ea typeface="Montserrat" charset="0"/>
                <a:cs typeface="Montserrat" charset="0"/>
              </a:rPr>
              <a:t> god air fish land.</a:t>
            </a:r>
          </a:p>
        </p:txBody>
      </p:sp>
    </p:spTree>
    <p:extLst>
      <p:ext uri="{BB962C8B-B14F-4D97-AF65-F5344CB8AC3E}">
        <p14:creationId xmlns:p14="http://schemas.microsoft.com/office/powerpoint/2010/main" val="3706242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Placeholder 72">
            <a:extLst>
              <a:ext uri="{FF2B5EF4-FFF2-40B4-BE49-F238E27FC236}">
                <a16:creationId xmlns:a16="http://schemas.microsoft.com/office/drawing/2014/main" id="{CAC99F7B-4AF3-4E55-AF08-362CCCD81306}"/>
              </a:ext>
            </a:extLst>
          </p:cNvPr>
          <p:cNvPicPr>
            <a:picLocks noGrp="1" noChangeAspect="1"/>
          </p:cNvPicPr>
          <p:nvPr>
            <p:ph type="pic" sz="quarter" idx="10"/>
          </p:nvPr>
        </p:nvPicPr>
        <p:blipFill>
          <a:blip r:embed="rId2"/>
          <a:srcRect l="16667" r="16667"/>
          <a:stretch>
            <a:fillRect/>
          </a:stretch>
        </p:blipFill>
        <p:spPr/>
      </p:pic>
      <p:pic>
        <p:nvPicPr>
          <p:cNvPr id="25" name="Picture Placeholder 24">
            <a:extLst>
              <a:ext uri="{FF2B5EF4-FFF2-40B4-BE49-F238E27FC236}">
                <a16:creationId xmlns:a16="http://schemas.microsoft.com/office/drawing/2014/main" id="{46E8D614-14D7-4D7F-9749-A6055F029DEF}"/>
              </a:ext>
            </a:extLst>
          </p:cNvPr>
          <p:cNvPicPr>
            <a:picLocks noGrp="1" noChangeAspect="1"/>
          </p:cNvPicPr>
          <p:nvPr>
            <p:ph type="pic" sz="quarter" idx="12"/>
          </p:nvPr>
        </p:nvPicPr>
        <p:blipFill>
          <a:blip r:embed="rId3"/>
          <a:srcRect l="16667" r="16667"/>
          <a:stretch>
            <a:fillRect/>
          </a:stretch>
        </p:blipFill>
        <p:spPr/>
      </p:pic>
      <p:pic>
        <p:nvPicPr>
          <p:cNvPr id="14" name="Picture Placeholder 13">
            <a:extLst>
              <a:ext uri="{FF2B5EF4-FFF2-40B4-BE49-F238E27FC236}">
                <a16:creationId xmlns:a16="http://schemas.microsoft.com/office/drawing/2014/main" id="{B87F4664-A483-4F96-BEB5-371F6BA4808B}"/>
              </a:ext>
            </a:extLst>
          </p:cNvPr>
          <p:cNvPicPr>
            <a:picLocks noGrp="1" noChangeAspect="1"/>
          </p:cNvPicPr>
          <p:nvPr>
            <p:ph type="pic" sz="quarter" idx="11"/>
          </p:nvPr>
        </p:nvPicPr>
        <p:blipFill>
          <a:blip r:embed="rId4"/>
          <a:srcRect l="16667" r="16667"/>
          <a:stretch>
            <a:fillRect/>
          </a:stretch>
        </p:blipFill>
        <p:spPr/>
      </p:pic>
      <p:sp>
        <p:nvSpPr>
          <p:cNvPr id="38" name="TextBox 37">
            <a:extLst>
              <a:ext uri="{FF2B5EF4-FFF2-40B4-BE49-F238E27FC236}">
                <a16:creationId xmlns:a16="http://schemas.microsoft.com/office/drawing/2014/main" id="{4E08953C-B985-42D6-A56E-94069E0CB554}"/>
              </a:ext>
            </a:extLst>
          </p:cNvPr>
          <p:cNvSpPr txBox="1"/>
          <p:nvPr/>
        </p:nvSpPr>
        <p:spPr>
          <a:xfrm>
            <a:off x="999573" y="5107912"/>
            <a:ext cx="3119989" cy="680956"/>
          </a:xfrm>
          <a:prstGeom prst="rect">
            <a:avLst/>
          </a:prstGeom>
          <a:noFill/>
        </p:spPr>
        <p:txBody>
          <a:bodyPr wrap="square" numCol="1" spcCol="0" rtlCol="0" anchor="ctr">
            <a:spAutoFit/>
          </a:bodyPr>
          <a:lstStyle/>
          <a:p>
            <a:pPr>
              <a:lnSpc>
                <a:spcPct val="150000"/>
              </a:lnSpc>
            </a:pPr>
            <a:r>
              <a:rPr lang="en-US" sz="850" dirty="0">
                <a:latin typeface="Montserrat Light" panose="00000400000000000000" pitchFamily="50" charset="0"/>
                <a:ea typeface="Montserrat Light" charset="0"/>
                <a:cs typeface="Montserrat Light" charset="0"/>
              </a:rPr>
              <a:t>Saying that third yielding fruit was open night to third set two first lesser open kind female thing it’s Saying that third yielding fruit was open.</a:t>
            </a:r>
          </a:p>
        </p:txBody>
      </p:sp>
      <p:sp>
        <p:nvSpPr>
          <p:cNvPr id="39" name="Rectangle 38">
            <a:extLst>
              <a:ext uri="{FF2B5EF4-FFF2-40B4-BE49-F238E27FC236}">
                <a16:creationId xmlns:a16="http://schemas.microsoft.com/office/drawing/2014/main" id="{9871C984-0A7A-4C65-BFCC-0B2F967AC25C}"/>
              </a:ext>
            </a:extLst>
          </p:cNvPr>
          <p:cNvSpPr/>
          <p:nvPr/>
        </p:nvSpPr>
        <p:spPr>
          <a:xfrm>
            <a:off x="1076446" y="6056703"/>
            <a:ext cx="10013194" cy="18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Shape 44">
            <a:extLst>
              <a:ext uri="{FF2B5EF4-FFF2-40B4-BE49-F238E27FC236}">
                <a16:creationId xmlns:a16="http://schemas.microsoft.com/office/drawing/2014/main" id="{029B5BC3-1D1D-4255-8E74-9361729F1941}"/>
              </a:ext>
            </a:extLst>
          </p:cNvPr>
          <p:cNvSpPr/>
          <p:nvPr/>
        </p:nvSpPr>
        <p:spPr>
          <a:xfrm>
            <a:off x="1082040" y="3627671"/>
            <a:ext cx="2971800" cy="1264369"/>
          </a:xfrm>
          <a:custGeom>
            <a:avLst/>
            <a:gdLst>
              <a:gd name="connsiteX0" fmla="*/ 2434656 w 2971800"/>
              <a:gd name="connsiteY0" fmla="*/ 0 h 1264369"/>
              <a:gd name="connsiteX1" fmla="*/ 2542962 w 2971800"/>
              <a:gd name="connsiteY1" fmla="*/ 108306 h 1264369"/>
              <a:gd name="connsiteX2" fmla="*/ 2971800 w 2971800"/>
              <a:gd name="connsiteY2" fmla="*/ 108306 h 1264369"/>
              <a:gd name="connsiteX3" fmla="*/ 2971800 w 2971800"/>
              <a:gd name="connsiteY3" fmla="*/ 1264369 h 1264369"/>
              <a:gd name="connsiteX4" fmla="*/ 0 w 2971800"/>
              <a:gd name="connsiteY4" fmla="*/ 1264369 h 1264369"/>
              <a:gd name="connsiteX5" fmla="*/ 0 w 2971800"/>
              <a:gd name="connsiteY5" fmla="*/ 108306 h 1264369"/>
              <a:gd name="connsiteX6" fmla="*/ 2326350 w 2971800"/>
              <a:gd name="connsiteY6" fmla="*/ 108306 h 12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1800" h="1264369">
                <a:moveTo>
                  <a:pt x="2434656" y="0"/>
                </a:moveTo>
                <a:lnTo>
                  <a:pt x="2542962" y="108306"/>
                </a:lnTo>
                <a:lnTo>
                  <a:pt x="2971800" y="108306"/>
                </a:lnTo>
                <a:lnTo>
                  <a:pt x="2971800" y="1264369"/>
                </a:lnTo>
                <a:lnTo>
                  <a:pt x="0" y="1264369"/>
                </a:lnTo>
                <a:lnTo>
                  <a:pt x="0" y="108306"/>
                </a:lnTo>
                <a:lnTo>
                  <a:pt x="2326350" y="108306"/>
                </a:lnTo>
                <a:close/>
              </a:path>
            </a:pathLst>
          </a:custGeom>
          <a:solidFill>
            <a:schemeClr val="tx1">
              <a:lumMod val="75000"/>
              <a:lumOff val="25000"/>
              <a:alpha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Shape 45">
            <a:extLst>
              <a:ext uri="{FF2B5EF4-FFF2-40B4-BE49-F238E27FC236}">
                <a16:creationId xmlns:a16="http://schemas.microsoft.com/office/drawing/2014/main" id="{2E7FECD4-0C46-4D5F-9CE1-8DB643B976DA}"/>
              </a:ext>
            </a:extLst>
          </p:cNvPr>
          <p:cNvSpPr/>
          <p:nvPr/>
        </p:nvSpPr>
        <p:spPr>
          <a:xfrm>
            <a:off x="4609556" y="3627671"/>
            <a:ext cx="2971800" cy="1264369"/>
          </a:xfrm>
          <a:custGeom>
            <a:avLst/>
            <a:gdLst>
              <a:gd name="connsiteX0" fmla="*/ 2434656 w 2971800"/>
              <a:gd name="connsiteY0" fmla="*/ 0 h 1264369"/>
              <a:gd name="connsiteX1" fmla="*/ 2542962 w 2971800"/>
              <a:gd name="connsiteY1" fmla="*/ 108306 h 1264369"/>
              <a:gd name="connsiteX2" fmla="*/ 2971800 w 2971800"/>
              <a:gd name="connsiteY2" fmla="*/ 108306 h 1264369"/>
              <a:gd name="connsiteX3" fmla="*/ 2971800 w 2971800"/>
              <a:gd name="connsiteY3" fmla="*/ 1264369 h 1264369"/>
              <a:gd name="connsiteX4" fmla="*/ 0 w 2971800"/>
              <a:gd name="connsiteY4" fmla="*/ 1264369 h 1264369"/>
              <a:gd name="connsiteX5" fmla="*/ 0 w 2971800"/>
              <a:gd name="connsiteY5" fmla="*/ 108306 h 1264369"/>
              <a:gd name="connsiteX6" fmla="*/ 2326350 w 2971800"/>
              <a:gd name="connsiteY6" fmla="*/ 108306 h 12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1800" h="1264369">
                <a:moveTo>
                  <a:pt x="2434656" y="0"/>
                </a:moveTo>
                <a:lnTo>
                  <a:pt x="2542962" y="108306"/>
                </a:lnTo>
                <a:lnTo>
                  <a:pt x="2971800" y="108306"/>
                </a:lnTo>
                <a:lnTo>
                  <a:pt x="2971800" y="1264369"/>
                </a:lnTo>
                <a:lnTo>
                  <a:pt x="0" y="1264369"/>
                </a:lnTo>
                <a:lnTo>
                  <a:pt x="0" y="108306"/>
                </a:lnTo>
                <a:lnTo>
                  <a:pt x="2326350" y="108306"/>
                </a:lnTo>
                <a:close/>
              </a:path>
            </a:pathLst>
          </a:custGeom>
          <a:solidFill>
            <a:schemeClr val="tx1">
              <a:lumMod val="75000"/>
              <a:lumOff val="25000"/>
              <a:alpha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a16="http://schemas.microsoft.com/office/drawing/2014/main" id="{22078747-F9D3-4DA2-B1B4-DC86DDA4EE96}"/>
              </a:ext>
            </a:extLst>
          </p:cNvPr>
          <p:cNvSpPr/>
          <p:nvPr/>
        </p:nvSpPr>
        <p:spPr>
          <a:xfrm>
            <a:off x="8137072" y="3627671"/>
            <a:ext cx="2971800" cy="1264369"/>
          </a:xfrm>
          <a:custGeom>
            <a:avLst/>
            <a:gdLst>
              <a:gd name="connsiteX0" fmla="*/ 2434656 w 2971800"/>
              <a:gd name="connsiteY0" fmla="*/ 0 h 1264369"/>
              <a:gd name="connsiteX1" fmla="*/ 2542962 w 2971800"/>
              <a:gd name="connsiteY1" fmla="*/ 108306 h 1264369"/>
              <a:gd name="connsiteX2" fmla="*/ 2971800 w 2971800"/>
              <a:gd name="connsiteY2" fmla="*/ 108306 h 1264369"/>
              <a:gd name="connsiteX3" fmla="*/ 2971800 w 2971800"/>
              <a:gd name="connsiteY3" fmla="*/ 1264369 h 1264369"/>
              <a:gd name="connsiteX4" fmla="*/ 0 w 2971800"/>
              <a:gd name="connsiteY4" fmla="*/ 1264369 h 1264369"/>
              <a:gd name="connsiteX5" fmla="*/ 0 w 2971800"/>
              <a:gd name="connsiteY5" fmla="*/ 108306 h 1264369"/>
              <a:gd name="connsiteX6" fmla="*/ 2326350 w 2971800"/>
              <a:gd name="connsiteY6" fmla="*/ 108306 h 12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1800" h="1264369">
                <a:moveTo>
                  <a:pt x="2434656" y="0"/>
                </a:moveTo>
                <a:lnTo>
                  <a:pt x="2542962" y="108306"/>
                </a:lnTo>
                <a:lnTo>
                  <a:pt x="2971800" y="108306"/>
                </a:lnTo>
                <a:lnTo>
                  <a:pt x="2971800" y="1264369"/>
                </a:lnTo>
                <a:lnTo>
                  <a:pt x="0" y="1264369"/>
                </a:lnTo>
                <a:lnTo>
                  <a:pt x="0" y="108306"/>
                </a:lnTo>
                <a:lnTo>
                  <a:pt x="2326350" y="108306"/>
                </a:lnTo>
                <a:close/>
              </a:path>
            </a:pathLst>
          </a:custGeom>
          <a:solidFill>
            <a:schemeClr val="tx1">
              <a:lumMod val="75000"/>
              <a:lumOff val="25000"/>
              <a:alpha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9B37B1F5-5F8D-46F3-8A58-D6BEA7659A2B}"/>
              </a:ext>
            </a:extLst>
          </p:cNvPr>
          <p:cNvGrpSpPr/>
          <p:nvPr/>
        </p:nvGrpSpPr>
        <p:grpSpPr>
          <a:xfrm>
            <a:off x="1337068" y="3850248"/>
            <a:ext cx="2496574" cy="899727"/>
            <a:chOff x="1337068" y="3841539"/>
            <a:chExt cx="2496574" cy="899727"/>
          </a:xfrm>
        </p:grpSpPr>
        <p:sp>
          <p:nvSpPr>
            <p:cNvPr id="55" name="Rectangle 54">
              <a:extLst>
                <a:ext uri="{FF2B5EF4-FFF2-40B4-BE49-F238E27FC236}">
                  <a16:creationId xmlns:a16="http://schemas.microsoft.com/office/drawing/2014/main" id="{FA6A144D-B9E1-4070-89EF-716D6C80B985}"/>
                </a:ext>
              </a:extLst>
            </p:cNvPr>
            <p:cNvSpPr/>
            <p:nvPr/>
          </p:nvSpPr>
          <p:spPr>
            <a:xfrm>
              <a:off x="1337068" y="3841539"/>
              <a:ext cx="587020" cy="707886"/>
            </a:xfrm>
            <a:prstGeom prst="rect">
              <a:avLst/>
            </a:prstGeom>
          </p:spPr>
          <p:txBody>
            <a:bodyPr wrap="none" anchor="ctr">
              <a:spAutoFit/>
            </a:bodyPr>
            <a:lstStyle/>
            <a:p>
              <a:pPr algn="ctr"/>
              <a:r>
                <a:rPr lang="en-US" sz="4000" dirty="0">
                  <a:solidFill>
                    <a:schemeClr val="bg1"/>
                  </a:solidFill>
                  <a:latin typeface="FontAwesome" charset="0"/>
                  <a:ea typeface="FontAwesome" charset="0"/>
                  <a:cs typeface="FontAwesome" charset="0"/>
                </a:rPr>
                <a:t></a:t>
              </a:r>
            </a:p>
          </p:txBody>
        </p:sp>
        <p:sp>
          <p:nvSpPr>
            <p:cNvPr id="56" name="TextBox 55">
              <a:extLst>
                <a:ext uri="{FF2B5EF4-FFF2-40B4-BE49-F238E27FC236}">
                  <a16:creationId xmlns:a16="http://schemas.microsoft.com/office/drawing/2014/main" id="{F1179919-2530-4154-BCCA-08BB8398A242}"/>
                </a:ext>
              </a:extLst>
            </p:cNvPr>
            <p:cNvSpPr txBox="1"/>
            <p:nvPr/>
          </p:nvSpPr>
          <p:spPr>
            <a:xfrm>
              <a:off x="1924088" y="3930788"/>
              <a:ext cx="1909554" cy="810478"/>
            </a:xfrm>
            <a:prstGeom prst="rect">
              <a:avLst/>
            </a:prstGeom>
            <a:noFill/>
          </p:spPr>
          <p:txBody>
            <a:bodyPr wrap="square" rtlCol="0">
              <a:spAutoFit/>
            </a:bodyPr>
            <a:lstStyle/>
            <a:p>
              <a:pPr>
                <a:lnSpc>
                  <a:spcPts val="1400"/>
                </a:lnSpc>
              </a:pPr>
              <a:r>
                <a:rPr lang="en-US" sz="1200" b="1" dirty="0">
                  <a:solidFill>
                    <a:schemeClr val="bg1"/>
                  </a:solidFill>
                  <a:latin typeface="+mj-lt"/>
                  <a:ea typeface="Montserrat" charset="0"/>
                  <a:cs typeface="Montserrat" charset="0"/>
                </a:rPr>
                <a:t>Fourth Title Here</a:t>
              </a:r>
            </a:p>
            <a:p>
              <a:pPr>
                <a:lnSpc>
                  <a:spcPts val="1400"/>
                </a:lnSpc>
              </a:pPr>
              <a:r>
                <a:rPr lang="en-US" sz="900" dirty="0">
                  <a:solidFill>
                    <a:schemeClr val="bg1"/>
                  </a:solidFill>
                  <a:ea typeface="Montserrat Light" charset="0"/>
                  <a:cs typeface="Montserrat Light" charset="0"/>
                </a:rPr>
                <a:t>Open unto divided first shall made they're appear form great morning over form.</a:t>
              </a:r>
            </a:p>
          </p:txBody>
        </p:sp>
      </p:grpSp>
      <p:grpSp>
        <p:nvGrpSpPr>
          <p:cNvPr id="57" name="Group 56">
            <a:extLst>
              <a:ext uri="{FF2B5EF4-FFF2-40B4-BE49-F238E27FC236}">
                <a16:creationId xmlns:a16="http://schemas.microsoft.com/office/drawing/2014/main" id="{A8C4B1D3-C12E-44E2-949C-EA591F84D2FC}"/>
              </a:ext>
            </a:extLst>
          </p:cNvPr>
          <p:cNvGrpSpPr/>
          <p:nvPr/>
        </p:nvGrpSpPr>
        <p:grpSpPr>
          <a:xfrm>
            <a:off x="4767914" y="3850248"/>
            <a:ext cx="2551878" cy="899727"/>
            <a:chOff x="1281764" y="3841539"/>
            <a:chExt cx="2551878" cy="899727"/>
          </a:xfrm>
        </p:grpSpPr>
        <p:sp>
          <p:nvSpPr>
            <p:cNvPr id="58" name="Rectangle 57">
              <a:extLst>
                <a:ext uri="{FF2B5EF4-FFF2-40B4-BE49-F238E27FC236}">
                  <a16:creationId xmlns:a16="http://schemas.microsoft.com/office/drawing/2014/main" id="{6442C23A-021A-4BF9-9930-699F84D907B7}"/>
                </a:ext>
              </a:extLst>
            </p:cNvPr>
            <p:cNvSpPr/>
            <p:nvPr/>
          </p:nvSpPr>
          <p:spPr>
            <a:xfrm>
              <a:off x="1281764" y="3841539"/>
              <a:ext cx="697628" cy="707886"/>
            </a:xfrm>
            <a:prstGeom prst="rect">
              <a:avLst/>
            </a:prstGeom>
          </p:spPr>
          <p:txBody>
            <a:bodyPr wrap="none" anchor="ctr">
              <a:spAutoFit/>
            </a:bodyPr>
            <a:lstStyle/>
            <a:p>
              <a:pPr algn="ctr"/>
              <a:r>
                <a:rPr lang="en-US" sz="4000" dirty="0">
                  <a:solidFill>
                    <a:schemeClr val="bg1"/>
                  </a:solidFill>
                  <a:latin typeface="FontAwesome" charset="0"/>
                  <a:ea typeface="FontAwesome" charset="0"/>
                  <a:cs typeface="FontAwesome" charset="0"/>
                </a:rPr>
                <a:t></a:t>
              </a:r>
            </a:p>
          </p:txBody>
        </p:sp>
        <p:sp>
          <p:nvSpPr>
            <p:cNvPr id="59" name="TextBox 58">
              <a:extLst>
                <a:ext uri="{FF2B5EF4-FFF2-40B4-BE49-F238E27FC236}">
                  <a16:creationId xmlns:a16="http://schemas.microsoft.com/office/drawing/2014/main" id="{12F2B989-710B-4154-99C9-1EA0EC63761C}"/>
                </a:ext>
              </a:extLst>
            </p:cNvPr>
            <p:cNvSpPr txBox="1"/>
            <p:nvPr/>
          </p:nvSpPr>
          <p:spPr>
            <a:xfrm>
              <a:off x="1924088" y="3930788"/>
              <a:ext cx="1909554" cy="810478"/>
            </a:xfrm>
            <a:prstGeom prst="rect">
              <a:avLst/>
            </a:prstGeom>
            <a:noFill/>
          </p:spPr>
          <p:txBody>
            <a:bodyPr wrap="square" rtlCol="0">
              <a:spAutoFit/>
            </a:bodyPr>
            <a:lstStyle/>
            <a:p>
              <a:pPr>
                <a:lnSpc>
                  <a:spcPts val="1400"/>
                </a:lnSpc>
              </a:pPr>
              <a:r>
                <a:rPr lang="en-US" sz="1200" b="1" dirty="0">
                  <a:solidFill>
                    <a:schemeClr val="bg1"/>
                  </a:solidFill>
                  <a:latin typeface="+mj-lt"/>
                  <a:ea typeface="Montserrat" charset="0"/>
                  <a:cs typeface="Montserrat" charset="0"/>
                </a:rPr>
                <a:t>Fourth Title Here</a:t>
              </a:r>
            </a:p>
            <a:p>
              <a:pPr>
                <a:lnSpc>
                  <a:spcPts val="1400"/>
                </a:lnSpc>
              </a:pPr>
              <a:r>
                <a:rPr lang="en-US" sz="900" dirty="0">
                  <a:solidFill>
                    <a:schemeClr val="bg1"/>
                  </a:solidFill>
                  <a:ea typeface="Montserrat Light" charset="0"/>
                  <a:cs typeface="Montserrat Light" charset="0"/>
                </a:rPr>
                <a:t>Open unto divided first shall made they're appear form great morning over form.</a:t>
              </a:r>
            </a:p>
          </p:txBody>
        </p:sp>
      </p:grpSp>
      <p:grpSp>
        <p:nvGrpSpPr>
          <p:cNvPr id="60" name="Group 59">
            <a:extLst>
              <a:ext uri="{FF2B5EF4-FFF2-40B4-BE49-F238E27FC236}">
                <a16:creationId xmlns:a16="http://schemas.microsoft.com/office/drawing/2014/main" id="{1B97516B-1116-46CA-BAA1-880502EEE30C}"/>
              </a:ext>
            </a:extLst>
          </p:cNvPr>
          <p:cNvGrpSpPr/>
          <p:nvPr/>
        </p:nvGrpSpPr>
        <p:grpSpPr>
          <a:xfrm>
            <a:off x="8393948" y="3850248"/>
            <a:ext cx="2478941" cy="899727"/>
            <a:chOff x="1354701" y="3841539"/>
            <a:chExt cx="2478941" cy="899727"/>
          </a:xfrm>
        </p:grpSpPr>
        <p:sp>
          <p:nvSpPr>
            <p:cNvPr id="61" name="Rectangle 60">
              <a:extLst>
                <a:ext uri="{FF2B5EF4-FFF2-40B4-BE49-F238E27FC236}">
                  <a16:creationId xmlns:a16="http://schemas.microsoft.com/office/drawing/2014/main" id="{D33676D3-131C-4DC7-BF8C-6EECAEE71DB4}"/>
                </a:ext>
              </a:extLst>
            </p:cNvPr>
            <p:cNvSpPr/>
            <p:nvPr/>
          </p:nvSpPr>
          <p:spPr>
            <a:xfrm>
              <a:off x="1354701" y="3841539"/>
              <a:ext cx="551754" cy="707886"/>
            </a:xfrm>
            <a:prstGeom prst="rect">
              <a:avLst/>
            </a:prstGeom>
          </p:spPr>
          <p:txBody>
            <a:bodyPr wrap="none" anchor="ctr">
              <a:spAutoFit/>
            </a:bodyPr>
            <a:lstStyle/>
            <a:p>
              <a:pPr algn="ctr"/>
              <a:r>
                <a:rPr lang="en-US" sz="4000" dirty="0">
                  <a:solidFill>
                    <a:schemeClr val="bg1"/>
                  </a:solidFill>
                  <a:latin typeface="FontAwesome" charset="0"/>
                </a:rPr>
                <a:t></a:t>
              </a:r>
              <a:endParaRPr lang="en-US" sz="4000" dirty="0">
                <a:solidFill>
                  <a:schemeClr val="bg1"/>
                </a:solidFill>
              </a:endParaRPr>
            </a:p>
          </p:txBody>
        </p:sp>
        <p:sp>
          <p:nvSpPr>
            <p:cNvPr id="62" name="TextBox 61">
              <a:extLst>
                <a:ext uri="{FF2B5EF4-FFF2-40B4-BE49-F238E27FC236}">
                  <a16:creationId xmlns:a16="http://schemas.microsoft.com/office/drawing/2014/main" id="{DF0DE118-BA34-4C51-B1DA-C9606E7394ED}"/>
                </a:ext>
              </a:extLst>
            </p:cNvPr>
            <p:cNvSpPr txBox="1"/>
            <p:nvPr/>
          </p:nvSpPr>
          <p:spPr>
            <a:xfrm>
              <a:off x="1924088" y="3930788"/>
              <a:ext cx="1909554" cy="810478"/>
            </a:xfrm>
            <a:prstGeom prst="rect">
              <a:avLst/>
            </a:prstGeom>
            <a:noFill/>
          </p:spPr>
          <p:txBody>
            <a:bodyPr wrap="square" rtlCol="0">
              <a:spAutoFit/>
            </a:bodyPr>
            <a:lstStyle/>
            <a:p>
              <a:pPr>
                <a:lnSpc>
                  <a:spcPts val="1400"/>
                </a:lnSpc>
              </a:pPr>
              <a:r>
                <a:rPr lang="en-US" sz="1200" b="1" dirty="0">
                  <a:solidFill>
                    <a:schemeClr val="bg1"/>
                  </a:solidFill>
                  <a:latin typeface="+mj-lt"/>
                  <a:ea typeface="Montserrat" charset="0"/>
                  <a:cs typeface="Montserrat" charset="0"/>
                </a:rPr>
                <a:t>Fourth Title Here</a:t>
              </a:r>
            </a:p>
            <a:p>
              <a:pPr>
                <a:lnSpc>
                  <a:spcPts val="1400"/>
                </a:lnSpc>
              </a:pPr>
              <a:r>
                <a:rPr lang="en-US" sz="900" dirty="0">
                  <a:solidFill>
                    <a:schemeClr val="bg1"/>
                  </a:solidFill>
                  <a:ea typeface="Montserrat Light" charset="0"/>
                  <a:cs typeface="Montserrat Light" charset="0"/>
                </a:rPr>
                <a:t>Open unto divided first shall made they're appear form great morning over form.</a:t>
              </a:r>
            </a:p>
          </p:txBody>
        </p:sp>
      </p:grpSp>
      <p:sp>
        <p:nvSpPr>
          <p:cNvPr id="63" name="TextBox 62">
            <a:extLst>
              <a:ext uri="{FF2B5EF4-FFF2-40B4-BE49-F238E27FC236}">
                <a16:creationId xmlns:a16="http://schemas.microsoft.com/office/drawing/2014/main" id="{FBEAB258-B295-4427-9FA6-A2DA2890539E}"/>
              </a:ext>
            </a:extLst>
          </p:cNvPr>
          <p:cNvSpPr txBox="1"/>
          <p:nvPr/>
        </p:nvSpPr>
        <p:spPr>
          <a:xfrm>
            <a:off x="4542873" y="5107912"/>
            <a:ext cx="3119989" cy="680956"/>
          </a:xfrm>
          <a:prstGeom prst="rect">
            <a:avLst/>
          </a:prstGeom>
          <a:noFill/>
        </p:spPr>
        <p:txBody>
          <a:bodyPr wrap="square" numCol="1" spcCol="0" rtlCol="0" anchor="ctr">
            <a:spAutoFit/>
          </a:bodyPr>
          <a:lstStyle/>
          <a:p>
            <a:pPr>
              <a:lnSpc>
                <a:spcPct val="150000"/>
              </a:lnSpc>
            </a:pPr>
            <a:r>
              <a:rPr lang="en-US" sz="850" dirty="0">
                <a:latin typeface="Montserrat Light" panose="00000400000000000000" pitchFamily="50" charset="0"/>
                <a:ea typeface="Montserrat Light" charset="0"/>
                <a:cs typeface="Montserrat Light" charset="0"/>
              </a:rPr>
              <a:t>Saying that third yielding fruit was open night to third set two first lesser open kind female thing it’s Saying that third yielding fruit was open.</a:t>
            </a:r>
          </a:p>
        </p:txBody>
      </p:sp>
      <p:sp>
        <p:nvSpPr>
          <p:cNvPr id="64" name="TextBox 63">
            <a:extLst>
              <a:ext uri="{FF2B5EF4-FFF2-40B4-BE49-F238E27FC236}">
                <a16:creationId xmlns:a16="http://schemas.microsoft.com/office/drawing/2014/main" id="{7BB2C99A-7FE3-421E-B2F5-8FD1EDC974FF}"/>
              </a:ext>
            </a:extLst>
          </p:cNvPr>
          <p:cNvSpPr txBox="1"/>
          <p:nvPr/>
        </p:nvSpPr>
        <p:spPr>
          <a:xfrm>
            <a:off x="8087261" y="5107912"/>
            <a:ext cx="3119989" cy="680956"/>
          </a:xfrm>
          <a:prstGeom prst="rect">
            <a:avLst/>
          </a:prstGeom>
          <a:noFill/>
        </p:spPr>
        <p:txBody>
          <a:bodyPr wrap="square" numCol="1" spcCol="0" rtlCol="0" anchor="ctr">
            <a:spAutoFit/>
          </a:bodyPr>
          <a:lstStyle/>
          <a:p>
            <a:pPr>
              <a:lnSpc>
                <a:spcPct val="150000"/>
              </a:lnSpc>
            </a:pPr>
            <a:r>
              <a:rPr lang="en-US" sz="850" dirty="0">
                <a:latin typeface="Montserrat Light" panose="00000400000000000000" pitchFamily="50" charset="0"/>
                <a:ea typeface="Montserrat Light" charset="0"/>
                <a:cs typeface="Montserrat Light" charset="0"/>
              </a:rPr>
              <a:t>Saying that third yielding fruit was open night to third set two first lesser open kind female thing it’s Saying that third yielding fruit was open.</a:t>
            </a:r>
          </a:p>
        </p:txBody>
      </p:sp>
      <p:sp>
        <p:nvSpPr>
          <p:cNvPr id="65" name="Title 1">
            <a:extLst>
              <a:ext uri="{FF2B5EF4-FFF2-40B4-BE49-F238E27FC236}">
                <a16:creationId xmlns:a16="http://schemas.microsoft.com/office/drawing/2014/main" id="{41D5BC7C-BD73-4BD3-ABD2-1DE952B24991}"/>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tx1">
                    <a:lumMod val="95000"/>
                    <a:lumOff val="5000"/>
                  </a:schemeClr>
                </a:solidFill>
                <a:latin typeface="Raleway" panose="020B0503030101060003" pitchFamily="34" charset="0"/>
              </a:rPr>
              <a:t>Our </a:t>
            </a:r>
            <a:r>
              <a:rPr lang="en-US" dirty="0">
                <a:solidFill>
                  <a:schemeClr val="tx1">
                    <a:lumMod val="95000"/>
                    <a:lumOff val="5000"/>
                  </a:schemeClr>
                </a:solidFill>
                <a:latin typeface="Raleway" panose="020B0503030101060003" pitchFamily="34" charset="0"/>
              </a:rPr>
              <a:t>Services</a:t>
            </a:r>
          </a:p>
        </p:txBody>
      </p:sp>
      <p:sp>
        <p:nvSpPr>
          <p:cNvPr id="66" name="TextBox 65">
            <a:extLst>
              <a:ext uri="{FF2B5EF4-FFF2-40B4-BE49-F238E27FC236}">
                <a16:creationId xmlns:a16="http://schemas.microsoft.com/office/drawing/2014/main" id="{29144F85-0317-4E0C-9F01-0184E2625FFC}"/>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solidFill>
                  <a:schemeClr val="tx2"/>
                </a:solidFill>
                <a:latin typeface="Montserrat Light" panose="00000400000000000000" pitchFamily="50" charset="0"/>
                <a:ea typeface="Montserrat Light" charset="0"/>
                <a:cs typeface="Montserrat Light" charset="0"/>
              </a:rPr>
              <a:t>The example text goes here with your own detailed summery. Loren opium dolor sit amen example text line.</a:t>
            </a:r>
          </a:p>
        </p:txBody>
      </p:sp>
      <p:sp>
        <p:nvSpPr>
          <p:cNvPr id="67" name="Rectangle 66">
            <a:extLst>
              <a:ext uri="{FF2B5EF4-FFF2-40B4-BE49-F238E27FC236}">
                <a16:creationId xmlns:a16="http://schemas.microsoft.com/office/drawing/2014/main" id="{693D3FC4-FDC3-49A0-A983-378487B6D2F0}"/>
              </a:ext>
            </a:extLst>
          </p:cNvPr>
          <p:cNvSpPr/>
          <p:nvPr/>
        </p:nvSpPr>
        <p:spPr>
          <a:xfrm>
            <a:off x="5864625" y="1400537"/>
            <a:ext cx="412202"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Tree>
    <p:extLst>
      <p:ext uri="{BB962C8B-B14F-4D97-AF65-F5344CB8AC3E}">
        <p14:creationId xmlns:p14="http://schemas.microsoft.com/office/powerpoint/2010/main" val="38949449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88BE53EE-ECE1-41FB-8B3B-887E1047696E}"/>
              </a:ext>
            </a:extLst>
          </p:cNvPr>
          <p:cNvPicPr>
            <a:picLocks noGrp="1" noChangeAspect="1"/>
          </p:cNvPicPr>
          <p:nvPr>
            <p:ph type="pic" sz="quarter" idx="10"/>
          </p:nvPr>
        </p:nvPicPr>
        <p:blipFill rotWithShape="1">
          <a:blip r:embed="rId2"/>
          <a:srcRect l="24534" t="8743" r="273" b="38046"/>
          <a:stretch/>
        </p:blipFill>
        <p:spPr>
          <a:xfrm>
            <a:off x="-1" y="2358449"/>
            <a:ext cx="6677025" cy="3152638"/>
          </a:xfrm>
        </p:spPr>
      </p:pic>
      <p:sp>
        <p:nvSpPr>
          <p:cNvPr id="105" name="Rectangle 104">
            <a:extLst>
              <a:ext uri="{FF2B5EF4-FFF2-40B4-BE49-F238E27FC236}">
                <a16:creationId xmlns:a16="http://schemas.microsoft.com/office/drawing/2014/main" id="{09F62B03-938D-4A03-859D-C2F0947AE5A6}"/>
              </a:ext>
            </a:extLst>
          </p:cNvPr>
          <p:cNvSpPr/>
          <p:nvPr/>
        </p:nvSpPr>
        <p:spPr>
          <a:xfrm>
            <a:off x="-2" y="2358449"/>
            <a:ext cx="6677025" cy="3152638"/>
          </a:xfrm>
          <a:prstGeom prst="rect">
            <a:avLst/>
          </a:prstGeom>
          <a:solidFill>
            <a:schemeClr val="tx1">
              <a:lumMod val="75000"/>
              <a:lumOff val="25000"/>
              <a:alpha val="82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0" name="TextBox 79">
            <a:extLst>
              <a:ext uri="{FF2B5EF4-FFF2-40B4-BE49-F238E27FC236}">
                <a16:creationId xmlns:a16="http://schemas.microsoft.com/office/drawing/2014/main" id="{B8936FC9-E1F2-4C0B-B616-56E4B74BB7FC}"/>
              </a:ext>
            </a:extLst>
          </p:cNvPr>
          <p:cNvSpPr txBox="1"/>
          <p:nvPr/>
        </p:nvSpPr>
        <p:spPr>
          <a:xfrm>
            <a:off x="6896160" y="2186273"/>
            <a:ext cx="2617117" cy="629403"/>
          </a:xfrm>
          <a:prstGeom prst="rect">
            <a:avLst/>
          </a:prstGeom>
          <a:noFill/>
        </p:spPr>
        <p:txBody>
          <a:bodyPr wrap="square" rtlCol="0">
            <a:spAutoFit/>
          </a:bodyPr>
          <a:lstStyle/>
          <a:p>
            <a:pPr>
              <a:lnSpc>
                <a:spcPts val="4500"/>
              </a:lnSpc>
            </a:pPr>
            <a:r>
              <a:rPr lang="en-US" sz="3400" spc="-300" dirty="0">
                <a:solidFill>
                  <a:schemeClr val="bg2">
                    <a:lumMod val="25000"/>
                  </a:schemeClr>
                </a:solidFill>
                <a:latin typeface="Raleway Light" panose="020B0403030101060003" pitchFamily="34" charset="0"/>
                <a:ea typeface="Montserrat" charset="0"/>
                <a:cs typeface="Montserrat" charset="0"/>
              </a:rPr>
              <a:t>John </a:t>
            </a:r>
            <a:r>
              <a:rPr lang="en-US" sz="3400" dirty="0">
                <a:solidFill>
                  <a:schemeClr val="bg2">
                    <a:lumMod val="25000"/>
                  </a:schemeClr>
                </a:solidFill>
                <a:latin typeface="Raleway Light" panose="020B0403030101060003" pitchFamily="34" charset="0"/>
                <a:ea typeface="Montserrat" charset="0"/>
                <a:cs typeface="Montserrat" charset="0"/>
              </a:rPr>
              <a:t>Dinky</a:t>
            </a:r>
            <a:endParaRPr lang="en-US" sz="3400" spc="-300" dirty="0">
              <a:solidFill>
                <a:schemeClr val="bg2">
                  <a:lumMod val="25000"/>
                </a:schemeClr>
              </a:solidFill>
              <a:latin typeface="Raleway Light" panose="020B0403030101060003" pitchFamily="34" charset="0"/>
              <a:ea typeface="Montserrat Light" charset="0"/>
              <a:cs typeface="Montserrat Light" charset="0"/>
            </a:endParaRPr>
          </a:p>
        </p:txBody>
      </p:sp>
      <p:sp>
        <p:nvSpPr>
          <p:cNvPr id="81" name="TextBox 80">
            <a:extLst>
              <a:ext uri="{FF2B5EF4-FFF2-40B4-BE49-F238E27FC236}">
                <a16:creationId xmlns:a16="http://schemas.microsoft.com/office/drawing/2014/main" id="{83E8DACF-CF36-4CD1-BA9F-892CAF97284D}"/>
              </a:ext>
            </a:extLst>
          </p:cNvPr>
          <p:cNvSpPr txBox="1"/>
          <p:nvPr/>
        </p:nvSpPr>
        <p:spPr>
          <a:xfrm>
            <a:off x="6896160" y="2719152"/>
            <a:ext cx="1753046" cy="276999"/>
          </a:xfrm>
          <a:prstGeom prst="rect">
            <a:avLst/>
          </a:prstGeom>
          <a:noFill/>
        </p:spPr>
        <p:txBody>
          <a:bodyPr wrap="square" rtlCol="0">
            <a:spAutoFit/>
          </a:bodyPr>
          <a:lstStyle/>
          <a:p>
            <a:r>
              <a:rPr lang="en-US" sz="1200" dirty="0">
                <a:solidFill>
                  <a:schemeClr val="bg2">
                    <a:lumMod val="25000"/>
                  </a:schemeClr>
                </a:solidFill>
                <a:latin typeface="Raleway" panose="020B0503030101060003" pitchFamily="34" charset="0"/>
                <a:ea typeface="Montserrat Light" charset="0"/>
                <a:cs typeface="Montserrat Light" charset="0"/>
              </a:rPr>
              <a:t>CREATIVE DIRECTOR</a:t>
            </a:r>
          </a:p>
        </p:txBody>
      </p:sp>
      <p:sp>
        <p:nvSpPr>
          <p:cNvPr id="82" name="Rectangle 81">
            <a:extLst>
              <a:ext uri="{FF2B5EF4-FFF2-40B4-BE49-F238E27FC236}">
                <a16:creationId xmlns:a16="http://schemas.microsoft.com/office/drawing/2014/main" id="{6234339C-9990-42C8-81E5-9D144E501DF4}"/>
              </a:ext>
            </a:extLst>
          </p:cNvPr>
          <p:cNvSpPr/>
          <p:nvPr/>
        </p:nvSpPr>
        <p:spPr>
          <a:xfrm>
            <a:off x="7009822" y="3895412"/>
            <a:ext cx="1639384" cy="2377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3" name="Rectangle 82">
            <a:extLst>
              <a:ext uri="{FF2B5EF4-FFF2-40B4-BE49-F238E27FC236}">
                <a16:creationId xmlns:a16="http://schemas.microsoft.com/office/drawing/2014/main" id="{12FDC5BE-EE29-4947-82D1-9DBC756F7475}"/>
              </a:ext>
            </a:extLst>
          </p:cNvPr>
          <p:cNvSpPr/>
          <p:nvPr/>
        </p:nvSpPr>
        <p:spPr>
          <a:xfrm>
            <a:off x="7009822" y="4239443"/>
            <a:ext cx="2145222" cy="23774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4" name="Rectangle 83">
            <a:extLst>
              <a:ext uri="{FF2B5EF4-FFF2-40B4-BE49-F238E27FC236}">
                <a16:creationId xmlns:a16="http://schemas.microsoft.com/office/drawing/2014/main" id="{E44A6D30-3527-4777-94B4-6274EAA2CC02}"/>
              </a:ext>
            </a:extLst>
          </p:cNvPr>
          <p:cNvSpPr/>
          <p:nvPr/>
        </p:nvSpPr>
        <p:spPr>
          <a:xfrm>
            <a:off x="7009822" y="4583474"/>
            <a:ext cx="2362955" cy="2377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5" name="Rectangle 84">
            <a:extLst>
              <a:ext uri="{FF2B5EF4-FFF2-40B4-BE49-F238E27FC236}">
                <a16:creationId xmlns:a16="http://schemas.microsoft.com/office/drawing/2014/main" id="{698D99B1-3705-4BE6-9A9F-7E8C07561879}"/>
              </a:ext>
            </a:extLst>
          </p:cNvPr>
          <p:cNvSpPr/>
          <p:nvPr/>
        </p:nvSpPr>
        <p:spPr>
          <a:xfrm>
            <a:off x="7009822" y="4927505"/>
            <a:ext cx="1438345" cy="2377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6" name="Rectangle 85">
            <a:extLst>
              <a:ext uri="{FF2B5EF4-FFF2-40B4-BE49-F238E27FC236}">
                <a16:creationId xmlns:a16="http://schemas.microsoft.com/office/drawing/2014/main" id="{1D89C49D-0768-481C-8108-81CED68728FF}"/>
              </a:ext>
            </a:extLst>
          </p:cNvPr>
          <p:cNvSpPr/>
          <p:nvPr/>
        </p:nvSpPr>
        <p:spPr>
          <a:xfrm>
            <a:off x="7009822" y="5271536"/>
            <a:ext cx="964933" cy="23774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7" name="TextBox 86">
            <a:extLst>
              <a:ext uri="{FF2B5EF4-FFF2-40B4-BE49-F238E27FC236}">
                <a16:creationId xmlns:a16="http://schemas.microsoft.com/office/drawing/2014/main" id="{4EB8D2B8-CA30-49B0-9CEA-E022FA16BE49}"/>
              </a:ext>
            </a:extLst>
          </p:cNvPr>
          <p:cNvSpPr txBox="1"/>
          <p:nvPr/>
        </p:nvSpPr>
        <p:spPr>
          <a:xfrm>
            <a:off x="7029310" y="3895412"/>
            <a:ext cx="887152" cy="207749"/>
          </a:xfrm>
          <a:prstGeom prst="rect">
            <a:avLst/>
          </a:prstGeom>
          <a:noFill/>
        </p:spPr>
        <p:txBody>
          <a:bodyPr wrap="square" numCol="1" spcCol="0" rtlCol="0" anchor="ctr">
            <a:spAutoFit/>
          </a:bodyPr>
          <a:lstStyle/>
          <a:p>
            <a:pPr>
              <a:lnSpc>
                <a:spcPts val="900"/>
              </a:lnSpc>
            </a:pPr>
            <a:r>
              <a:rPr lang="en-US" sz="800" b="1" dirty="0">
                <a:solidFill>
                  <a:srgbClr val="FFFFFF"/>
                </a:solidFill>
                <a:latin typeface="Raleway Light" panose="020B0403030101060003" pitchFamily="34" charset="0"/>
                <a:ea typeface="Montserrat Light" charset="0"/>
                <a:cs typeface="Montserrat Light" charset="0"/>
              </a:rPr>
              <a:t>Social Media</a:t>
            </a:r>
          </a:p>
        </p:txBody>
      </p:sp>
      <p:sp>
        <p:nvSpPr>
          <p:cNvPr id="88" name="TextBox 87">
            <a:extLst>
              <a:ext uri="{FF2B5EF4-FFF2-40B4-BE49-F238E27FC236}">
                <a16:creationId xmlns:a16="http://schemas.microsoft.com/office/drawing/2014/main" id="{DC656A12-A09D-4224-A03E-6B2E5EEED263}"/>
              </a:ext>
            </a:extLst>
          </p:cNvPr>
          <p:cNvSpPr txBox="1"/>
          <p:nvPr/>
        </p:nvSpPr>
        <p:spPr>
          <a:xfrm>
            <a:off x="7029310" y="4240795"/>
            <a:ext cx="887152" cy="207749"/>
          </a:xfrm>
          <a:prstGeom prst="rect">
            <a:avLst/>
          </a:prstGeom>
          <a:noFill/>
        </p:spPr>
        <p:txBody>
          <a:bodyPr wrap="square" numCol="1" spcCol="0" rtlCol="0" anchor="ctr">
            <a:spAutoFit/>
          </a:bodyPr>
          <a:lstStyle/>
          <a:p>
            <a:pPr>
              <a:lnSpc>
                <a:spcPts val="900"/>
              </a:lnSpc>
            </a:pPr>
            <a:r>
              <a:rPr lang="en-US" sz="800" b="1">
                <a:solidFill>
                  <a:srgbClr val="FFFFFF"/>
                </a:solidFill>
                <a:latin typeface="Raleway Light" panose="020B0403030101060003" pitchFamily="34" charset="0"/>
                <a:ea typeface="Montserrat Light" charset="0"/>
                <a:cs typeface="Montserrat Light" charset="0"/>
              </a:rPr>
              <a:t>Management</a:t>
            </a:r>
            <a:endParaRPr lang="en-US" sz="800" b="1" dirty="0">
              <a:solidFill>
                <a:srgbClr val="FFFFFF"/>
              </a:solidFill>
              <a:latin typeface="Raleway Light" panose="020B0403030101060003" pitchFamily="34" charset="0"/>
              <a:ea typeface="Montserrat Light" charset="0"/>
              <a:cs typeface="Montserrat Light" charset="0"/>
            </a:endParaRPr>
          </a:p>
        </p:txBody>
      </p:sp>
      <p:sp>
        <p:nvSpPr>
          <p:cNvPr id="89" name="TextBox 88">
            <a:extLst>
              <a:ext uri="{FF2B5EF4-FFF2-40B4-BE49-F238E27FC236}">
                <a16:creationId xmlns:a16="http://schemas.microsoft.com/office/drawing/2014/main" id="{9D8FA3C3-E86B-402D-9C38-314246A68D33}"/>
              </a:ext>
            </a:extLst>
          </p:cNvPr>
          <p:cNvSpPr txBox="1"/>
          <p:nvPr/>
        </p:nvSpPr>
        <p:spPr>
          <a:xfrm>
            <a:off x="7029310" y="4583545"/>
            <a:ext cx="815752" cy="207749"/>
          </a:xfrm>
          <a:prstGeom prst="rect">
            <a:avLst/>
          </a:prstGeom>
          <a:noFill/>
        </p:spPr>
        <p:txBody>
          <a:bodyPr wrap="square" numCol="1" spcCol="0" rtlCol="0" anchor="ctr">
            <a:spAutoFit/>
          </a:bodyPr>
          <a:lstStyle/>
          <a:p>
            <a:pPr>
              <a:lnSpc>
                <a:spcPts val="900"/>
              </a:lnSpc>
            </a:pPr>
            <a:r>
              <a:rPr lang="en-US" sz="800" b="1" dirty="0">
                <a:solidFill>
                  <a:srgbClr val="FFFFFF"/>
                </a:solidFill>
                <a:latin typeface="Raleway Light" panose="020B0403030101060003" pitchFamily="34" charset="0"/>
                <a:ea typeface="Montserrat Light" charset="0"/>
                <a:cs typeface="Montserrat Light" charset="0"/>
              </a:rPr>
              <a:t>Creativity</a:t>
            </a:r>
          </a:p>
        </p:txBody>
      </p:sp>
      <p:sp>
        <p:nvSpPr>
          <p:cNvPr id="90" name="TextBox 89">
            <a:extLst>
              <a:ext uri="{FF2B5EF4-FFF2-40B4-BE49-F238E27FC236}">
                <a16:creationId xmlns:a16="http://schemas.microsoft.com/office/drawing/2014/main" id="{D51EA179-CA16-4B15-A93B-A7DA797DF1FF}"/>
              </a:ext>
            </a:extLst>
          </p:cNvPr>
          <p:cNvSpPr txBox="1"/>
          <p:nvPr/>
        </p:nvSpPr>
        <p:spPr>
          <a:xfrm>
            <a:off x="7029310" y="4928882"/>
            <a:ext cx="815752" cy="207749"/>
          </a:xfrm>
          <a:prstGeom prst="rect">
            <a:avLst/>
          </a:prstGeom>
          <a:noFill/>
        </p:spPr>
        <p:txBody>
          <a:bodyPr wrap="square" numCol="1" spcCol="0" rtlCol="0" anchor="ctr">
            <a:spAutoFit/>
          </a:bodyPr>
          <a:lstStyle/>
          <a:p>
            <a:pPr>
              <a:lnSpc>
                <a:spcPts val="900"/>
              </a:lnSpc>
            </a:pPr>
            <a:r>
              <a:rPr lang="en-US" sz="800" b="1" dirty="0">
                <a:solidFill>
                  <a:srgbClr val="FFFFFF"/>
                </a:solidFill>
                <a:latin typeface="Raleway Light" panose="020B0403030101060003" pitchFamily="34" charset="0"/>
                <a:ea typeface="Montserrat Light" charset="0"/>
                <a:cs typeface="Montserrat Light" charset="0"/>
              </a:rPr>
              <a:t>Play</a:t>
            </a:r>
          </a:p>
        </p:txBody>
      </p:sp>
      <p:sp>
        <p:nvSpPr>
          <p:cNvPr id="91" name="TextBox 90">
            <a:extLst>
              <a:ext uri="{FF2B5EF4-FFF2-40B4-BE49-F238E27FC236}">
                <a16:creationId xmlns:a16="http://schemas.microsoft.com/office/drawing/2014/main" id="{4E75BF51-37EB-4015-B225-7E8943D75DC4}"/>
              </a:ext>
            </a:extLst>
          </p:cNvPr>
          <p:cNvSpPr txBox="1"/>
          <p:nvPr/>
        </p:nvSpPr>
        <p:spPr>
          <a:xfrm>
            <a:off x="7029310" y="5273678"/>
            <a:ext cx="815752" cy="207749"/>
          </a:xfrm>
          <a:prstGeom prst="rect">
            <a:avLst/>
          </a:prstGeom>
          <a:noFill/>
        </p:spPr>
        <p:txBody>
          <a:bodyPr wrap="square" numCol="1" spcCol="0" rtlCol="0" anchor="ctr">
            <a:spAutoFit/>
          </a:bodyPr>
          <a:lstStyle/>
          <a:p>
            <a:pPr>
              <a:lnSpc>
                <a:spcPts val="900"/>
              </a:lnSpc>
            </a:pPr>
            <a:r>
              <a:rPr lang="en-US" sz="800" b="1" dirty="0">
                <a:solidFill>
                  <a:srgbClr val="FFFFFF"/>
                </a:solidFill>
                <a:latin typeface="Raleway Light" panose="020B0403030101060003" pitchFamily="34" charset="0"/>
                <a:ea typeface="Montserrat Light" charset="0"/>
                <a:cs typeface="Montserrat Light" charset="0"/>
              </a:rPr>
              <a:t>Others</a:t>
            </a:r>
          </a:p>
        </p:txBody>
      </p:sp>
      <p:sp>
        <p:nvSpPr>
          <p:cNvPr id="92" name="TextBox 91">
            <a:extLst>
              <a:ext uri="{FF2B5EF4-FFF2-40B4-BE49-F238E27FC236}">
                <a16:creationId xmlns:a16="http://schemas.microsoft.com/office/drawing/2014/main" id="{CA5F493C-3F01-4563-8201-58D06C51A9EF}"/>
              </a:ext>
            </a:extLst>
          </p:cNvPr>
          <p:cNvSpPr txBox="1"/>
          <p:nvPr/>
        </p:nvSpPr>
        <p:spPr>
          <a:xfrm>
            <a:off x="8659267" y="3901964"/>
            <a:ext cx="582993" cy="212751"/>
          </a:xfrm>
          <a:prstGeom prst="rect">
            <a:avLst/>
          </a:prstGeom>
          <a:noFill/>
        </p:spPr>
        <p:txBody>
          <a:bodyPr wrap="square" numCol="1" spcCol="0" rtlCol="0" anchor="ctr">
            <a:spAutoFit/>
          </a:bodyPr>
          <a:lstStyle/>
          <a:p>
            <a:pPr>
              <a:lnSpc>
                <a:spcPts val="900"/>
              </a:lnSpc>
            </a:pPr>
            <a:r>
              <a:rPr lang="en-US" sz="1000" b="1" dirty="0">
                <a:solidFill>
                  <a:schemeClr val="bg1">
                    <a:lumMod val="50000"/>
                  </a:schemeClr>
                </a:solidFill>
                <a:latin typeface="Raleway Light" panose="020B0403030101060003" pitchFamily="34" charset="0"/>
                <a:ea typeface="Montserrat Light" charset="0"/>
                <a:cs typeface="Montserrat Light" charset="0"/>
              </a:rPr>
              <a:t>60%</a:t>
            </a:r>
          </a:p>
        </p:txBody>
      </p:sp>
      <p:sp>
        <p:nvSpPr>
          <p:cNvPr id="93" name="TextBox 92">
            <a:extLst>
              <a:ext uri="{FF2B5EF4-FFF2-40B4-BE49-F238E27FC236}">
                <a16:creationId xmlns:a16="http://schemas.microsoft.com/office/drawing/2014/main" id="{A74A5316-BF59-42E1-9A9B-EC197B71FA74}"/>
              </a:ext>
            </a:extLst>
          </p:cNvPr>
          <p:cNvSpPr txBox="1"/>
          <p:nvPr/>
        </p:nvSpPr>
        <p:spPr>
          <a:xfrm>
            <a:off x="9156155" y="4247347"/>
            <a:ext cx="582993" cy="212751"/>
          </a:xfrm>
          <a:prstGeom prst="rect">
            <a:avLst/>
          </a:prstGeom>
          <a:noFill/>
        </p:spPr>
        <p:txBody>
          <a:bodyPr wrap="square" numCol="1" spcCol="0" rtlCol="0" anchor="ctr">
            <a:spAutoFit/>
          </a:bodyPr>
          <a:lstStyle/>
          <a:p>
            <a:pPr>
              <a:lnSpc>
                <a:spcPts val="900"/>
              </a:lnSpc>
            </a:pPr>
            <a:r>
              <a:rPr lang="en-US" sz="1000" b="1" dirty="0">
                <a:solidFill>
                  <a:schemeClr val="bg1">
                    <a:lumMod val="50000"/>
                  </a:schemeClr>
                </a:solidFill>
                <a:latin typeface="Raleway Light" panose="020B0403030101060003" pitchFamily="34" charset="0"/>
                <a:ea typeface="Montserrat Light" charset="0"/>
                <a:cs typeface="Montserrat Light" charset="0"/>
              </a:rPr>
              <a:t>75%</a:t>
            </a:r>
          </a:p>
        </p:txBody>
      </p:sp>
      <p:sp>
        <p:nvSpPr>
          <p:cNvPr id="94" name="TextBox 93">
            <a:extLst>
              <a:ext uri="{FF2B5EF4-FFF2-40B4-BE49-F238E27FC236}">
                <a16:creationId xmlns:a16="http://schemas.microsoft.com/office/drawing/2014/main" id="{46F18790-2421-4A4A-B504-21B9C3A6F629}"/>
              </a:ext>
            </a:extLst>
          </p:cNvPr>
          <p:cNvSpPr txBox="1"/>
          <p:nvPr/>
        </p:nvSpPr>
        <p:spPr>
          <a:xfrm>
            <a:off x="9363549" y="4590097"/>
            <a:ext cx="536072" cy="212751"/>
          </a:xfrm>
          <a:prstGeom prst="rect">
            <a:avLst/>
          </a:prstGeom>
          <a:noFill/>
        </p:spPr>
        <p:txBody>
          <a:bodyPr wrap="square" numCol="1" spcCol="0" rtlCol="0" anchor="ctr">
            <a:spAutoFit/>
          </a:bodyPr>
          <a:lstStyle/>
          <a:p>
            <a:pPr>
              <a:lnSpc>
                <a:spcPts val="900"/>
              </a:lnSpc>
            </a:pPr>
            <a:r>
              <a:rPr lang="en-US" sz="1000" b="1" dirty="0">
                <a:solidFill>
                  <a:schemeClr val="bg1">
                    <a:lumMod val="50000"/>
                  </a:schemeClr>
                </a:solidFill>
                <a:latin typeface="Raleway Light" panose="020B0403030101060003" pitchFamily="34" charset="0"/>
                <a:ea typeface="Montserrat Light" charset="0"/>
                <a:cs typeface="Montserrat Light" charset="0"/>
              </a:rPr>
              <a:t>90%</a:t>
            </a:r>
          </a:p>
        </p:txBody>
      </p:sp>
      <p:sp>
        <p:nvSpPr>
          <p:cNvPr id="95" name="TextBox 94">
            <a:extLst>
              <a:ext uri="{FF2B5EF4-FFF2-40B4-BE49-F238E27FC236}">
                <a16:creationId xmlns:a16="http://schemas.microsoft.com/office/drawing/2014/main" id="{1DB532B6-B9ED-4C2C-B7B4-3E8C6F4E4070}"/>
              </a:ext>
            </a:extLst>
          </p:cNvPr>
          <p:cNvSpPr txBox="1"/>
          <p:nvPr/>
        </p:nvSpPr>
        <p:spPr>
          <a:xfrm>
            <a:off x="8461300" y="4953540"/>
            <a:ext cx="536072" cy="212751"/>
          </a:xfrm>
          <a:prstGeom prst="rect">
            <a:avLst/>
          </a:prstGeom>
          <a:noFill/>
        </p:spPr>
        <p:txBody>
          <a:bodyPr wrap="square" numCol="1" spcCol="0" rtlCol="0" anchor="ctr">
            <a:spAutoFit/>
          </a:bodyPr>
          <a:lstStyle/>
          <a:p>
            <a:pPr>
              <a:lnSpc>
                <a:spcPts val="900"/>
              </a:lnSpc>
            </a:pPr>
            <a:r>
              <a:rPr lang="en-US" sz="1000" b="1" dirty="0">
                <a:solidFill>
                  <a:schemeClr val="bg1">
                    <a:lumMod val="50000"/>
                  </a:schemeClr>
                </a:solidFill>
                <a:latin typeface="Raleway Light" panose="020B0403030101060003" pitchFamily="34" charset="0"/>
                <a:ea typeface="Montserrat Light" charset="0"/>
                <a:cs typeface="Montserrat Light" charset="0"/>
              </a:rPr>
              <a:t>50%</a:t>
            </a:r>
          </a:p>
        </p:txBody>
      </p:sp>
      <p:sp>
        <p:nvSpPr>
          <p:cNvPr id="96" name="TextBox 95">
            <a:extLst>
              <a:ext uri="{FF2B5EF4-FFF2-40B4-BE49-F238E27FC236}">
                <a16:creationId xmlns:a16="http://schemas.microsoft.com/office/drawing/2014/main" id="{20DD4199-2F68-4226-BC70-155A1ACBC05D}"/>
              </a:ext>
            </a:extLst>
          </p:cNvPr>
          <p:cNvSpPr txBox="1"/>
          <p:nvPr/>
        </p:nvSpPr>
        <p:spPr>
          <a:xfrm>
            <a:off x="7983741" y="5298336"/>
            <a:ext cx="536072" cy="212751"/>
          </a:xfrm>
          <a:prstGeom prst="rect">
            <a:avLst/>
          </a:prstGeom>
          <a:noFill/>
        </p:spPr>
        <p:txBody>
          <a:bodyPr wrap="square" numCol="1" spcCol="0" rtlCol="0" anchor="ctr">
            <a:spAutoFit/>
          </a:bodyPr>
          <a:lstStyle/>
          <a:p>
            <a:pPr>
              <a:lnSpc>
                <a:spcPts val="900"/>
              </a:lnSpc>
            </a:pPr>
            <a:r>
              <a:rPr lang="en-US" sz="1000" b="1" dirty="0">
                <a:solidFill>
                  <a:schemeClr val="bg1">
                    <a:lumMod val="50000"/>
                  </a:schemeClr>
                </a:solidFill>
                <a:latin typeface="Raleway Light" panose="020B0403030101060003" pitchFamily="34" charset="0"/>
                <a:ea typeface="Montserrat Light" charset="0"/>
                <a:cs typeface="Montserrat Light" charset="0"/>
              </a:rPr>
              <a:t>35%</a:t>
            </a:r>
          </a:p>
        </p:txBody>
      </p:sp>
      <p:sp>
        <p:nvSpPr>
          <p:cNvPr id="97" name="TextBox 96">
            <a:extLst>
              <a:ext uri="{FF2B5EF4-FFF2-40B4-BE49-F238E27FC236}">
                <a16:creationId xmlns:a16="http://schemas.microsoft.com/office/drawing/2014/main" id="{489C3D67-558A-466A-851B-8BFAA4F5CDC5}"/>
              </a:ext>
            </a:extLst>
          </p:cNvPr>
          <p:cNvSpPr txBox="1"/>
          <p:nvPr/>
        </p:nvSpPr>
        <p:spPr>
          <a:xfrm>
            <a:off x="6896160" y="3351194"/>
            <a:ext cx="2054077" cy="308418"/>
          </a:xfrm>
          <a:prstGeom prst="rect">
            <a:avLst/>
          </a:prstGeom>
          <a:noFill/>
        </p:spPr>
        <p:txBody>
          <a:bodyPr wrap="square" rtlCol="0">
            <a:spAutoFit/>
          </a:bodyPr>
          <a:lstStyle/>
          <a:p>
            <a:pPr>
              <a:lnSpc>
                <a:spcPts val="1800"/>
              </a:lnSpc>
            </a:pPr>
            <a:r>
              <a:rPr lang="en-US" sz="1400" b="1" spc="300" dirty="0">
                <a:solidFill>
                  <a:schemeClr val="tx1">
                    <a:lumMod val="85000"/>
                    <a:lumOff val="15000"/>
                  </a:schemeClr>
                </a:solidFill>
                <a:latin typeface="Raleway Light" panose="020B0403030101060003" pitchFamily="34" charset="0"/>
                <a:ea typeface="Montserrat" charset="0"/>
                <a:cs typeface="Montserrat" charset="0"/>
              </a:rPr>
              <a:t>EXPERIENCE:</a:t>
            </a:r>
          </a:p>
        </p:txBody>
      </p:sp>
      <p:sp>
        <p:nvSpPr>
          <p:cNvPr id="100" name="Title 1">
            <a:extLst>
              <a:ext uri="{FF2B5EF4-FFF2-40B4-BE49-F238E27FC236}">
                <a16:creationId xmlns:a16="http://schemas.microsoft.com/office/drawing/2014/main" id="{577DCE1C-188D-4076-96E2-3EC6F8ABAB7F}"/>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tx1">
                    <a:lumMod val="85000"/>
                    <a:lumOff val="15000"/>
                  </a:schemeClr>
                </a:solidFill>
                <a:latin typeface="Raleway" panose="020B0503030101060003" pitchFamily="34" charset="0"/>
              </a:rPr>
              <a:t>Our </a:t>
            </a:r>
            <a:r>
              <a:rPr lang="en-US" dirty="0">
                <a:solidFill>
                  <a:schemeClr val="tx1">
                    <a:lumMod val="85000"/>
                    <a:lumOff val="15000"/>
                  </a:schemeClr>
                </a:solidFill>
                <a:latin typeface="Raleway" panose="020B0503030101060003" pitchFamily="34" charset="0"/>
              </a:rPr>
              <a:t>Experts / Team</a:t>
            </a:r>
          </a:p>
        </p:txBody>
      </p:sp>
      <p:sp>
        <p:nvSpPr>
          <p:cNvPr id="101" name="TextBox 100">
            <a:extLst>
              <a:ext uri="{FF2B5EF4-FFF2-40B4-BE49-F238E27FC236}">
                <a16:creationId xmlns:a16="http://schemas.microsoft.com/office/drawing/2014/main" id="{9DE0320A-9A15-439F-A5C6-0BCBEA25CF34}"/>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solidFill>
                  <a:schemeClr val="tx2"/>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102" name="Rectangle 101">
            <a:extLst>
              <a:ext uri="{FF2B5EF4-FFF2-40B4-BE49-F238E27FC236}">
                <a16:creationId xmlns:a16="http://schemas.microsoft.com/office/drawing/2014/main" id="{3191CA96-7A5D-4CD7-821D-1F1C6FC531DB}"/>
              </a:ext>
            </a:extLst>
          </p:cNvPr>
          <p:cNvSpPr/>
          <p:nvPr/>
        </p:nvSpPr>
        <p:spPr>
          <a:xfrm>
            <a:off x="5864625" y="1400537"/>
            <a:ext cx="412202"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06" name="TextBox 105">
            <a:extLst>
              <a:ext uri="{FF2B5EF4-FFF2-40B4-BE49-F238E27FC236}">
                <a16:creationId xmlns:a16="http://schemas.microsoft.com/office/drawing/2014/main" id="{EEF9952C-3907-457D-965E-410964DC3EF2}"/>
              </a:ext>
            </a:extLst>
          </p:cNvPr>
          <p:cNvSpPr txBox="1"/>
          <p:nvPr/>
        </p:nvSpPr>
        <p:spPr>
          <a:xfrm>
            <a:off x="3655154" y="3296901"/>
            <a:ext cx="2729683" cy="308418"/>
          </a:xfrm>
          <a:prstGeom prst="rect">
            <a:avLst/>
          </a:prstGeom>
          <a:noFill/>
        </p:spPr>
        <p:txBody>
          <a:bodyPr wrap="square" rtlCol="0">
            <a:spAutoFit/>
          </a:bodyPr>
          <a:lstStyle/>
          <a:p>
            <a:pPr algn="r">
              <a:lnSpc>
                <a:spcPts val="1800"/>
              </a:lnSpc>
            </a:pPr>
            <a:r>
              <a:rPr lang="en-US" sz="1400" b="1" spc="300" dirty="0">
                <a:solidFill>
                  <a:srgbClr val="FFFFFF"/>
                </a:solidFill>
                <a:latin typeface="Raleway" panose="020B0503030101060003" pitchFamily="34" charset="0"/>
                <a:ea typeface="Montserrat" charset="0"/>
                <a:cs typeface="Montserrat" charset="0"/>
              </a:rPr>
              <a:t>ABOUT ME:</a:t>
            </a:r>
          </a:p>
        </p:txBody>
      </p:sp>
      <p:sp>
        <p:nvSpPr>
          <p:cNvPr id="107" name="TextBox 106">
            <a:extLst>
              <a:ext uri="{FF2B5EF4-FFF2-40B4-BE49-F238E27FC236}">
                <a16:creationId xmlns:a16="http://schemas.microsoft.com/office/drawing/2014/main" id="{1CFF0AD5-6A57-47B7-96D3-0198B5AEB3D7}"/>
              </a:ext>
            </a:extLst>
          </p:cNvPr>
          <p:cNvSpPr txBox="1"/>
          <p:nvPr/>
        </p:nvSpPr>
        <p:spPr>
          <a:xfrm>
            <a:off x="3655153" y="3605319"/>
            <a:ext cx="2729683" cy="1661993"/>
          </a:xfrm>
          <a:prstGeom prst="rect">
            <a:avLst/>
          </a:prstGeom>
          <a:noFill/>
        </p:spPr>
        <p:txBody>
          <a:bodyPr wrap="square" numCol="1" spcCol="457200" rtlCol="0">
            <a:spAutoFit/>
          </a:bodyPr>
          <a:lstStyle/>
          <a:p>
            <a:pPr algn="r">
              <a:lnSpc>
                <a:spcPct val="150000"/>
              </a:lnSpc>
            </a:pPr>
            <a:r>
              <a:rPr lang="en-US" sz="850" b="1" dirty="0">
                <a:solidFill>
                  <a:srgbClr val="FFFFFF"/>
                </a:solidFill>
                <a:latin typeface="Raleway" panose="020B0503030101060003" pitchFamily="34" charset="0"/>
                <a:ea typeface="Montserrat" charset="0"/>
                <a:cs typeface="Montserrat" charset="0"/>
              </a:rPr>
              <a:t>Saying fruitful were hath waters divided fill</a:t>
            </a:r>
          </a:p>
          <a:p>
            <a:pPr algn="r">
              <a:lnSpc>
                <a:spcPct val="150000"/>
              </a:lnSpc>
            </a:pPr>
            <a:r>
              <a:rPr lang="en-US" sz="850" b="1" dirty="0">
                <a:solidFill>
                  <a:srgbClr val="FFFFFF"/>
                </a:solidFill>
                <a:latin typeface="Raleway" panose="020B0503030101060003" pitchFamily="34" charset="0"/>
                <a:ea typeface="Montserrat" charset="0"/>
                <a:cs typeface="Montserrat" charset="0"/>
              </a:rPr>
              <a:t>may days air bring is Signs first creeping seed all saying above after be and female.</a:t>
            </a:r>
          </a:p>
          <a:p>
            <a:pPr algn="r">
              <a:lnSpc>
                <a:spcPct val="150000"/>
              </a:lnSpc>
            </a:pPr>
            <a:endParaRPr lang="en-US" sz="850" dirty="0">
              <a:solidFill>
                <a:srgbClr val="FFFFFF"/>
              </a:solidFill>
              <a:latin typeface="Raleway" panose="020B0503030101060003" pitchFamily="34" charset="0"/>
              <a:ea typeface="Montserrat" charset="0"/>
              <a:cs typeface="Montserrat" charset="0"/>
            </a:endParaRPr>
          </a:p>
          <a:p>
            <a:pPr algn="r">
              <a:lnSpc>
                <a:spcPct val="150000"/>
              </a:lnSpc>
            </a:pPr>
            <a:r>
              <a:rPr lang="en-US" sz="850" dirty="0">
                <a:solidFill>
                  <a:srgbClr val="FFFFFF"/>
                </a:solidFill>
                <a:latin typeface="Raleway" panose="020B0503030101060003" pitchFamily="34"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a:t>
            </a:r>
          </a:p>
        </p:txBody>
      </p:sp>
    </p:spTree>
    <p:extLst>
      <p:ext uri="{BB962C8B-B14F-4D97-AF65-F5344CB8AC3E}">
        <p14:creationId xmlns:p14="http://schemas.microsoft.com/office/powerpoint/2010/main" val="14253117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739DB924-FB4E-4C36-ADB0-A033CA23620D}"/>
              </a:ext>
            </a:extLst>
          </p:cNvPr>
          <p:cNvGrpSpPr/>
          <p:nvPr/>
        </p:nvGrpSpPr>
        <p:grpSpPr>
          <a:xfrm>
            <a:off x="1061899" y="4714835"/>
            <a:ext cx="2054077" cy="1068162"/>
            <a:chOff x="1061899" y="4714835"/>
            <a:chExt cx="2054077" cy="1068162"/>
          </a:xfrm>
        </p:grpSpPr>
        <p:sp>
          <p:nvSpPr>
            <p:cNvPr id="30" name="TextBox 29">
              <a:extLst>
                <a:ext uri="{FF2B5EF4-FFF2-40B4-BE49-F238E27FC236}">
                  <a16:creationId xmlns:a16="http://schemas.microsoft.com/office/drawing/2014/main" id="{37903CD4-8205-41B1-972C-793635ACDEB4}"/>
                </a:ext>
              </a:extLst>
            </p:cNvPr>
            <p:cNvSpPr txBox="1"/>
            <p:nvPr/>
          </p:nvSpPr>
          <p:spPr>
            <a:xfrm>
              <a:off x="1061899" y="4714835"/>
              <a:ext cx="2054077" cy="553998"/>
            </a:xfrm>
            <a:prstGeom prst="rect">
              <a:avLst/>
            </a:prstGeom>
            <a:noFill/>
          </p:spPr>
          <p:txBody>
            <a:bodyPr wrap="square" rtlCol="0">
              <a:spAutoFit/>
            </a:bodyPr>
            <a:lstStyle/>
            <a:p>
              <a:pPr algn="ctr">
                <a:lnSpc>
                  <a:spcPts val="1800"/>
                </a:lnSpc>
              </a:pPr>
              <a:r>
                <a:rPr lang="en-US" sz="1200" dirty="0">
                  <a:solidFill>
                    <a:schemeClr val="tx1">
                      <a:lumMod val="95000"/>
                      <a:lumOff val="5000"/>
                    </a:schemeClr>
                  </a:solidFill>
                  <a:latin typeface="Raleway Light" panose="020B0403030101060003" pitchFamily="34" charset="0"/>
                  <a:ea typeface="Montserrat" charset="0"/>
                  <a:cs typeface="Montserrat" charset="0"/>
                </a:rPr>
                <a:t>Vice President</a:t>
              </a:r>
            </a:p>
            <a:p>
              <a:pPr algn="ctr">
                <a:lnSpc>
                  <a:spcPts val="1800"/>
                </a:lnSpc>
              </a:pPr>
              <a:r>
                <a:rPr lang="en-US" b="1" dirty="0">
                  <a:solidFill>
                    <a:schemeClr val="tx1">
                      <a:lumMod val="95000"/>
                      <a:lumOff val="5000"/>
                    </a:schemeClr>
                  </a:solidFill>
                  <a:latin typeface="Raleway Light" panose="020B0403030101060003" pitchFamily="34" charset="0"/>
                  <a:ea typeface="Montserrat" charset="0"/>
                  <a:cs typeface="Montserrat" charset="0"/>
                </a:rPr>
                <a:t>Dr. Jacky Chan</a:t>
              </a:r>
            </a:p>
          </p:txBody>
        </p:sp>
        <p:sp>
          <p:nvSpPr>
            <p:cNvPr id="31" name="TextBox 30">
              <a:extLst>
                <a:ext uri="{FF2B5EF4-FFF2-40B4-BE49-F238E27FC236}">
                  <a16:creationId xmlns:a16="http://schemas.microsoft.com/office/drawing/2014/main" id="{D3A5D80B-EBA8-45BF-8F30-6F817CB0FFC4}"/>
                </a:ext>
              </a:extLst>
            </p:cNvPr>
            <p:cNvSpPr txBox="1"/>
            <p:nvPr/>
          </p:nvSpPr>
          <p:spPr>
            <a:xfrm>
              <a:off x="1075478"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a:t>
              </a:r>
              <a:r>
                <a:rPr lang="en-US" sz="800">
                  <a:solidFill>
                    <a:schemeClr val="tx1">
                      <a:lumMod val="95000"/>
                      <a:lumOff val="5000"/>
                    </a:schemeClr>
                  </a:solidFill>
                  <a:latin typeface="Raleway Light" panose="020B0403030101060003" pitchFamily="34" charset="0"/>
                  <a:ea typeface="Montserrat Light" charset="0"/>
                  <a:cs typeface="Montserrat Light" charset="0"/>
                </a:rPr>
                <a:t>summery.</a:t>
              </a:r>
              <a:endParaRPr lang="en-US" sz="800" dirty="0">
                <a:solidFill>
                  <a:schemeClr val="tx1">
                    <a:lumMod val="95000"/>
                    <a:lumOff val="5000"/>
                  </a:schemeClr>
                </a:solidFill>
                <a:latin typeface="Raleway Light" panose="020B0403030101060003" pitchFamily="34" charset="0"/>
                <a:ea typeface="Montserrat Light" charset="0"/>
                <a:cs typeface="Montserrat Light" charset="0"/>
              </a:endParaRPr>
            </a:p>
          </p:txBody>
        </p:sp>
      </p:grpSp>
      <p:grpSp>
        <p:nvGrpSpPr>
          <p:cNvPr id="32" name="Group 31">
            <a:extLst>
              <a:ext uri="{FF2B5EF4-FFF2-40B4-BE49-F238E27FC236}">
                <a16:creationId xmlns:a16="http://schemas.microsoft.com/office/drawing/2014/main" id="{26A5A73D-DEA0-4D17-A532-6FF9D945B2CB}"/>
              </a:ext>
            </a:extLst>
          </p:cNvPr>
          <p:cNvGrpSpPr/>
          <p:nvPr/>
        </p:nvGrpSpPr>
        <p:grpSpPr>
          <a:xfrm>
            <a:off x="3706189" y="4714835"/>
            <a:ext cx="2054077" cy="1068162"/>
            <a:chOff x="3788255" y="4714835"/>
            <a:chExt cx="2054077" cy="1068162"/>
          </a:xfrm>
        </p:grpSpPr>
        <p:sp>
          <p:nvSpPr>
            <p:cNvPr id="33" name="TextBox 32">
              <a:extLst>
                <a:ext uri="{FF2B5EF4-FFF2-40B4-BE49-F238E27FC236}">
                  <a16:creationId xmlns:a16="http://schemas.microsoft.com/office/drawing/2014/main" id="{81560AC9-4C0A-442E-9807-A38D01367814}"/>
                </a:ext>
              </a:extLst>
            </p:cNvPr>
            <p:cNvSpPr txBox="1"/>
            <p:nvPr/>
          </p:nvSpPr>
          <p:spPr>
            <a:xfrm>
              <a:off x="3788255" y="4714835"/>
              <a:ext cx="2054077" cy="553998"/>
            </a:xfrm>
            <a:prstGeom prst="rect">
              <a:avLst/>
            </a:prstGeom>
            <a:noFill/>
          </p:spPr>
          <p:txBody>
            <a:bodyPr wrap="square" rtlCol="0">
              <a:spAutoFit/>
            </a:bodyPr>
            <a:lstStyle/>
            <a:p>
              <a:pPr algn="ctr">
                <a:lnSpc>
                  <a:spcPts val="1800"/>
                </a:lnSpc>
              </a:pPr>
              <a:r>
                <a:rPr lang="en-US" sz="1200" dirty="0">
                  <a:solidFill>
                    <a:schemeClr val="tx1">
                      <a:lumMod val="95000"/>
                      <a:lumOff val="5000"/>
                    </a:schemeClr>
                  </a:solidFill>
                  <a:latin typeface="Raleway Light" panose="020B0403030101060003" pitchFamily="34" charset="0"/>
                  <a:ea typeface="Montserrat" charset="0"/>
                  <a:cs typeface="Montserrat" charset="0"/>
                </a:rPr>
                <a:t>CEO</a:t>
              </a:r>
            </a:p>
            <a:p>
              <a:pPr algn="ctr">
                <a:lnSpc>
                  <a:spcPts val="1800"/>
                </a:lnSpc>
              </a:pPr>
              <a:r>
                <a:rPr lang="en-US" b="1" dirty="0" err="1">
                  <a:solidFill>
                    <a:schemeClr val="tx1">
                      <a:lumMod val="95000"/>
                      <a:lumOff val="5000"/>
                    </a:schemeClr>
                  </a:solidFill>
                  <a:latin typeface="Raleway Light" panose="020B0403030101060003" pitchFamily="34" charset="0"/>
                  <a:ea typeface="Montserrat" charset="0"/>
                  <a:cs typeface="Montserrat" charset="0"/>
                </a:rPr>
                <a:t>Chamely</a:t>
              </a:r>
              <a:r>
                <a:rPr lang="en-US" b="1" dirty="0">
                  <a:solidFill>
                    <a:schemeClr val="tx1">
                      <a:lumMod val="95000"/>
                      <a:lumOff val="5000"/>
                    </a:schemeClr>
                  </a:solidFill>
                  <a:latin typeface="Raleway Light" panose="020B0403030101060003" pitchFamily="34" charset="0"/>
                  <a:ea typeface="Montserrat" charset="0"/>
                  <a:cs typeface="Montserrat" charset="0"/>
                </a:rPr>
                <a:t> </a:t>
              </a:r>
              <a:r>
                <a:rPr lang="en-US" b="1" dirty="0" err="1">
                  <a:solidFill>
                    <a:schemeClr val="tx1">
                      <a:lumMod val="95000"/>
                      <a:lumOff val="5000"/>
                    </a:schemeClr>
                  </a:solidFill>
                  <a:latin typeface="Raleway Light" panose="020B0403030101060003" pitchFamily="34" charset="0"/>
                  <a:ea typeface="Montserrat" charset="0"/>
                  <a:cs typeface="Montserrat" charset="0"/>
                </a:rPr>
                <a:t>Sikon</a:t>
              </a:r>
              <a:endParaRPr lang="en-US" b="1" dirty="0">
                <a:solidFill>
                  <a:schemeClr val="tx1">
                    <a:lumMod val="95000"/>
                    <a:lumOff val="5000"/>
                  </a:schemeClr>
                </a:solidFill>
                <a:latin typeface="Raleway Light" panose="020B0403030101060003" pitchFamily="34" charset="0"/>
                <a:ea typeface="Montserrat" charset="0"/>
                <a:cs typeface="Montserrat" charset="0"/>
              </a:endParaRPr>
            </a:p>
          </p:txBody>
        </p:sp>
        <p:sp>
          <p:nvSpPr>
            <p:cNvPr id="34" name="TextBox 33">
              <a:extLst>
                <a:ext uri="{FF2B5EF4-FFF2-40B4-BE49-F238E27FC236}">
                  <a16:creationId xmlns:a16="http://schemas.microsoft.com/office/drawing/2014/main" id="{20EB3808-9ECD-4285-96F9-F8D03022FBB3}"/>
                </a:ext>
              </a:extLst>
            </p:cNvPr>
            <p:cNvSpPr txBox="1"/>
            <p:nvPr/>
          </p:nvSpPr>
          <p:spPr>
            <a:xfrm>
              <a:off x="3801834"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summery.</a:t>
              </a:r>
            </a:p>
          </p:txBody>
        </p:sp>
      </p:grpSp>
      <p:grpSp>
        <p:nvGrpSpPr>
          <p:cNvPr id="35" name="Group 34">
            <a:extLst>
              <a:ext uri="{FF2B5EF4-FFF2-40B4-BE49-F238E27FC236}">
                <a16:creationId xmlns:a16="http://schemas.microsoft.com/office/drawing/2014/main" id="{7EADAE40-606C-44CD-A18D-ECA1CD1F2280}"/>
              </a:ext>
            </a:extLst>
          </p:cNvPr>
          <p:cNvGrpSpPr/>
          <p:nvPr/>
        </p:nvGrpSpPr>
        <p:grpSpPr>
          <a:xfrm>
            <a:off x="6350480" y="4714835"/>
            <a:ext cx="2054077" cy="1068162"/>
            <a:chOff x="6350480" y="4714835"/>
            <a:chExt cx="2054077" cy="1068162"/>
          </a:xfrm>
        </p:grpSpPr>
        <p:sp>
          <p:nvSpPr>
            <p:cNvPr id="36" name="TextBox 35">
              <a:extLst>
                <a:ext uri="{FF2B5EF4-FFF2-40B4-BE49-F238E27FC236}">
                  <a16:creationId xmlns:a16="http://schemas.microsoft.com/office/drawing/2014/main" id="{CE952738-472E-4874-8EAA-337D6B0D9922}"/>
                </a:ext>
              </a:extLst>
            </p:cNvPr>
            <p:cNvSpPr txBox="1"/>
            <p:nvPr/>
          </p:nvSpPr>
          <p:spPr>
            <a:xfrm>
              <a:off x="6350480" y="4714835"/>
              <a:ext cx="2054077" cy="553998"/>
            </a:xfrm>
            <a:prstGeom prst="rect">
              <a:avLst/>
            </a:prstGeom>
            <a:noFill/>
          </p:spPr>
          <p:txBody>
            <a:bodyPr wrap="square" rtlCol="0">
              <a:spAutoFit/>
            </a:bodyPr>
            <a:lstStyle/>
            <a:p>
              <a:pPr algn="ctr">
                <a:lnSpc>
                  <a:spcPts val="1800"/>
                </a:lnSpc>
              </a:pPr>
              <a:r>
                <a:rPr lang="en-US" sz="1200" dirty="0" err="1">
                  <a:solidFill>
                    <a:schemeClr val="tx1">
                      <a:lumMod val="95000"/>
                      <a:lumOff val="5000"/>
                    </a:schemeClr>
                  </a:solidFill>
                  <a:latin typeface="Raleway Light" panose="020B0403030101060003" pitchFamily="34" charset="0"/>
                  <a:ea typeface="Montserrat" charset="0"/>
                  <a:cs typeface="Montserrat" charset="0"/>
                </a:rPr>
                <a:t>Exctv</a:t>
              </a:r>
              <a:r>
                <a:rPr lang="en-US" sz="1200" dirty="0">
                  <a:solidFill>
                    <a:schemeClr val="tx1">
                      <a:lumMod val="95000"/>
                      <a:lumOff val="5000"/>
                    </a:schemeClr>
                  </a:solidFill>
                  <a:latin typeface="Raleway Light" panose="020B0403030101060003" pitchFamily="34" charset="0"/>
                  <a:ea typeface="Montserrat" charset="0"/>
                  <a:cs typeface="Montserrat" charset="0"/>
                </a:rPr>
                <a:t>. Director</a:t>
              </a:r>
            </a:p>
            <a:p>
              <a:pPr algn="ctr">
                <a:lnSpc>
                  <a:spcPts val="1800"/>
                </a:lnSpc>
              </a:pPr>
              <a:r>
                <a:rPr lang="en-US" b="1" dirty="0">
                  <a:solidFill>
                    <a:schemeClr val="tx1">
                      <a:lumMod val="95000"/>
                      <a:lumOff val="5000"/>
                    </a:schemeClr>
                  </a:solidFill>
                  <a:latin typeface="Raleway Light" panose="020B0403030101060003" pitchFamily="34" charset="0"/>
                  <a:ea typeface="Montserrat" charset="0"/>
                  <a:cs typeface="Montserrat" charset="0"/>
                </a:rPr>
                <a:t>John </a:t>
              </a:r>
              <a:r>
                <a:rPr lang="en-US" b="1" dirty="0" err="1">
                  <a:solidFill>
                    <a:schemeClr val="tx1">
                      <a:lumMod val="95000"/>
                      <a:lumOff val="5000"/>
                    </a:schemeClr>
                  </a:solidFill>
                  <a:latin typeface="Raleway Light" panose="020B0403030101060003" pitchFamily="34" charset="0"/>
                  <a:ea typeface="Montserrat" charset="0"/>
                  <a:cs typeface="Montserrat" charset="0"/>
                </a:rPr>
                <a:t>Dowan</a:t>
              </a:r>
              <a:endParaRPr lang="en-US" b="1" dirty="0">
                <a:solidFill>
                  <a:schemeClr val="tx1">
                    <a:lumMod val="95000"/>
                    <a:lumOff val="5000"/>
                  </a:schemeClr>
                </a:solidFill>
                <a:latin typeface="Raleway Light" panose="020B0403030101060003" pitchFamily="34" charset="0"/>
                <a:ea typeface="Montserrat" charset="0"/>
                <a:cs typeface="Montserrat" charset="0"/>
              </a:endParaRPr>
            </a:p>
          </p:txBody>
        </p:sp>
        <p:sp>
          <p:nvSpPr>
            <p:cNvPr id="37" name="TextBox 36">
              <a:extLst>
                <a:ext uri="{FF2B5EF4-FFF2-40B4-BE49-F238E27FC236}">
                  <a16:creationId xmlns:a16="http://schemas.microsoft.com/office/drawing/2014/main" id="{F095A621-78C6-444B-A448-9602431639F4}"/>
                </a:ext>
              </a:extLst>
            </p:cNvPr>
            <p:cNvSpPr txBox="1"/>
            <p:nvPr/>
          </p:nvSpPr>
          <p:spPr>
            <a:xfrm>
              <a:off x="6364059"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summery.</a:t>
              </a:r>
            </a:p>
          </p:txBody>
        </p:sp>
      </p:grpSp>
      <p:grpSp>
        <p:nvGrpSpPr>
          <p:cNvPr id="38" name="Group 37">
            <a:extLst>
              <a:ext uri="{FF2B5EF4-FFF2-40B4-BE49-F238E27FC236}">
                <a16:creationId xmlns:a16="http://schemas.microsoft.com/office/drawing/2014/main" id="{9FF0581D-EBBA-4056-A630-668D399F5D82}"/>
              </a:ext>
            </a:extLst>
          </p:cNvPr>
          <p:cNvGrpSpPr/>
          <p:nvPr/>
        </p:nvGrpSpPr>
        <p:grpSpPr>
          <a:xfrm>
            <a:off x="9076025" y="4714835"/>
            <a:ext cx="2054077" cy="1068162"/>
            <a:chOff x="8815696" y="4714835"/>
            <a:chExt cx="2054077" cy="1068162"/>
          </a:xfrm>
        </p:grpSpPr>
        <p:sp>
          <p:nvSpPr>
            <p:cNvPr id="39" name="TextBox 38">
              <a:extLst>
                <a:ext uri="{FF2B5EF4-FFF2-40B4-BE49-F238E27FC236}">
                  <a16:creationId xmlns:a16="http://schemas.microsoft.com/office/drawing/2014/main" id="{DD70436F-B450-4614-B57B-7A0D9977C606}"/>
                </a:ext>
              </a:extLst>
            </p:cNvPr>
            <p:cNvSpPr txBox="1"/>
            <p:nvPr/>
          </p:nvSpPr>
          <p:spPr>
            <a:xfrm>
              <a:off x="8815696" y="4714835"/>
              <a:ext cx="2054077" cy="553998"/>
            </a:xfrm>
            <a:prstGeom prst="rect">
              <a:avLst/>
            </a:prstGeom>
            <a:noFill/>
          </p:spPr>
          <p:txBody>
            <a:bodyPr wrap="square" rtlCol="0">
              <a:spAutoFit/>
            </a:bodyPr>
            <a:lstStyle/>
            <a:p>
              <a:pPr algn="ctr">
                <a:lnSpc>
                  <a:spcPts val="1800"/>
                </a:lnSpc>
              </a:pPr>
              <a:r>
                <a:rPr lang="en-US" sz="1200" dirty="0">
                  <a:solidFill>
                    <a:schemeClr val="tx1">
                      <a:lumMod val="95000"/>
                      <a:lumOff val="5000"/>
                    </a:schemeClr>
                  </a:solidFill>
                  <a:latin typeface="Raleway Light" panose="020B0403030101060003" pitchFamily="34" charset="0"/>
                  <a:ea typeface="Montserrat" charset="0"/>
                  <a:cs typeface="Montserrat" charset="0"/>
                </a:rPr>
                <a:t>Director</a:t>
              </a:r>
            </a:p>
            <a:p>
              <a:pPr algn="ctr">
                <a:lnSpc>
                  <a:spcPts val="1800"/>
                </a:lnSpc>
              </a:pPr>
              <a:r>
                <a:rPr lang="en-US" b="1" dirty="0" err="1">
                  <a:solidFill>
                    <a:schemeClr val="tx1">
                      <a:lumMod val="95000"/>
                      <a:lumOff val="5000"/>
                    </a:schemeClr>
                  </a:solidFill>
                  <a:latin typeface="Raleway Light" panose="020B0403030101060003" pitchFamily="34" charset="0"/>
                  <a:ea typeface="Montserrat" charset="0"/>
                  <a:cs typeface="Montserrat" charset="0"/>
                </a:rPr>
                <a:t>Munni</a:t>
              </a:r>
              <a:r>
                <a:rPr lang="en-US" b="1" dirty="0">
                  <a:solidFill>
                    <a:schemeClr val="tx1">
                      <a:lumMod val="95000"/>
                      <a:lumOff val="5000"/>
                    </a:schemeClr>
                  </a:solidFill>
                  <a:latin typeface="Raleway Light" panose="020B0403030101060003" pitchFamily="34" charset="0"/>
                  <a:ea typeface="Montserrat" charset="0"/>
                  <a:cs typeface="Montserrat" charset="0"/>
                </a:rPr>
                <a:t> Pinky</a:t>
              </a:r>
            </a:p>
          </p:txBody>
        </p:sp>
        <p:sp>
          <p:nvSpPr>
            <p:cNvPr id="40" name="TextBox 39">
              <a:extLst>
                <a:ext uri="{FF2B5EF4-FFF2-40B4-BE49-F238E27FC236}">
                  <a16:creationId xmlns:a16="http://schemas.microsoft.com/office/drawing/2014/main" id="{DC021B1F-9E51-4E66-A0FA-410398C3C1B8}"/>
                </a:ext>
              </a:extLst>
            </p:cNvPr>
            <p:cNvSpPr txBox="1"/>
            <p:nvPr/>
          </p:nvSpPr>
          <p:spPr>
            <a:xfrm>
              <a:off x="8829275"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a:t>
              </a:r>
              <a:r>
                <a:rPr lang="en-US" sz="800">
                  <a:solidFill>
                    <a:schemeClr val="tx1">
                      <a:lumMod val="95000"/>
                      <a:lumOff val="5000"/>
                    </a:schemeClr>
                  </a:solidFill>
                  <a:latin typeface="Raleway Light" panose="020B0403030101060003" pitchFamily="34" charset="0"/>
                  <a:ea typeface="Montserrat Light" charset="0"/>
                  <a:cs typeface="Montserrat Light" charset="0"/>
                </a:rPr>
                <a:t>summery.</a:t>
              </a:r>
              <a:endParaRPr lang="en-US" sz="800" dirty="0">
                <a:solidFill>
                  <a:schemeClr val="tx1">
                    <a:lumMod val="95000"/>
                    <a:lumOff val="5000"/>
                  </a:schemeClr>
                </a:solidFill>
                <a:latin typeface="Raleway Light" panose="020B0403030101060003" pitchFamily="34" charset="0"/>
                <a:ea typeface="Montserrat Light" charset="0"/>
                <a:cs typeface="Montserrat Light" charset="0"/>
              </a:endParaRPr>
            </a:p>
          </p:txBody>
        </p:sp>
      </p:grpSp>
      <p:sp>
        <p:nvSpPr>
          <p:cNvPr id="41" name="Oval 40">
            <a:extLst>
              <a:ext uri="{FF2B5EF4-FFF2-40B4-BE49-F238E27FC236}">
                <a16:creationId xmlns:a16="http://schemas.microsoft.com/office/drawing/2014/main" id="{349A8FB9-5C7A-4B92-97F7-CA5EF786BFF1}"/>
              </a:ext>
            </a:extLst>
          </p:cNvPr>
          <p:cNvSpPr/>
          <p:nvPr/>
        </p:nvSpPr>
        <p:spPr>
          <a:xfrm>
            <a:off x="910198" y="2000250"/>
            <a:ext cx="2357478" cy="2357478"/>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CF8503B5-5CDD-4344-8D6A-BD248B2C0D48}"/>
              </a:ext>
            </a:extLst>
          </p:cNvPr>
          <p:cNvSpPr/>
          <p:nvPr/>
        </p:nvSpPr>
        <p:spPr>
          <a:xfrm>
            <a:off x="3554488" y="2000250"/>
            <a:ext cx="2357478" cy="2357478"/>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92F02B9F-C74A-4D8A-89A4-BB76C679CF6C}"/>
              </a:ext>
            </a:extLst>
          </p:cNvPr>
          <p:cNvSpPr/>
          <p:nvPr/>
        </p:nvSpPr>
        <p:spPr>
          <a:xfrm>
            <a:off x="6198779" y="2000250"/>
            <a:ext cx="2357478" cy="2357478"/>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669B9A84-E1A2-4197-AF2D-A7811E75A1C7}"/>
              </a:ext>
            </a:extLst>
          </p:cNvPr>
          <p:cNvSpPr/>
          <p:nvPr/>
        </p:nvSpPr>
        <p:spPr>
          <a:xfrm>
            <a:off x="8924324" y="2000250"/>
            <a:ext cx="2357478" cy="2357478"/>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itle 1">
            <a:extLst>
              <a:ext uri="{FF2B5EF4-FFF2-40B4-BE49-F238E27FC236}">
                <a16:creationId xmlns:a16="http://schemas.microsoft.com/office/drawing/2014/main" id="{2DDFB5C1-9CA1-45FA-9181-60BD854002B2}"/>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tx1">
                    <a:lumMod val="95000"/>
                    <a:lumOff val="5000"/>
                  </a:schemeClr>
                </a:solidFill>
                <a:latin typeface="Raleway Light" panose="020B0403030101060003" pitchFamily="34" charset="0"/>
              </a:rPr>
              <a:t>Our </a:t>
            </a:r>
            <a:r>
              <a:rPr lang="en-US" dirty="0">
                <a:solidFill>
                  <a:schemeClr val="tx1">
                    <a:lumMod val="95000"/>
                    <a:lumOff val="5000"/>
                  </a:schemeClr>
                </a:solidFill>
                <a:latin typeface="Raleway Light" panose="020B0403030101060003" pitchFamily="34" charset="0"/>
              </a:rPr>
              <a:t>Team / Corporate</a:t>
            </a:r>
          </a:p>
        </p:txBody>
      </p:sp>
      <p:sp>
        <p:nvSpPr>
          <p:cNvPr id="46" name="TextBox 45">
            <a:extLst>
              <a:ext uri="{FF2B5EF4-FFF2-40B4-BE49-F238E27FC236}">
                <a16:creationId xmlns:a16="http://schemas.microsoft.com/office/drawing/2014/main" id="{EA7519B9-E946-4991-85E5-521E2C97360A}"/>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latin typeface="Raleway Light" panose="020B0403030101060003" pitchFamily="34" charset="0"/>
                <a:ea typeface="Montserrat Light" charset="0"/>
                <a:cs typeface="Montserrat Light" charset="0"/>
              </a:rPr>
              <a:t>The example text goes here with your own detailed summery. Loren opium dolor sit amen example text line.</a:t>
            </a:r>
          </a:p>
        </p:txBody>
      </p:sp>
      <p:sp>
        <p:nvSpPr>
          <p:cNvPr id="47" name="Rectangle 46">
            <a:extLst>
              <a:ext uri="{FF2B5EF4-FFF2-40B4-BE49-F238E27FC236}">
                <a16:creationId xmlns:a16="http://schemas.microsoft.com/office/drawing/2014/main" id="{435B9065-EABE-4525-8412-C0F88EBAB8C4}"/>
              </a:ext>
            </a:extLst>
          </p:cNvPr>
          <p:cNvSpPr/>
          <p:nvPr/>
        </p:nvSpPr>
        <p:spPr>
          <a:xfrm>
            <a:off x="5864625" y="1400537"/>
            <a:ext cx="412202" cy="548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cxnSp>
        <p:nvCxnSpPr>
          <p:cNvPr id="5" name="Straight Connector 4">
            <a:extLst>
              <a:ext uri="{FF2B5EF4-FFF2-40B4-BE49-F238E27FC236}">
                <a16:creationId xmlns:a16="http://schemas.microsoft.com/office/drawing/2014/main" id="{593B4267-21BA-4783-9A7D-0CC9D34E44FD}"/>
              </a:ext>
            </a:extLst>
          </p:cNvPr>
          <p:cNvCxnSpPr/>
          <p:nvPr/>
        </p:nvCxnSpPr>
        <p:spPr>
          <a:xfrm>
            <a:off x="1924060" y="5326380"/>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8757C850-D5D9-4B2E-8D76-1213921FBCE3}"/>
              </a:ext>
            </a:extLst>
          </p:cNvPr>
          <p:cNvCxnSpPr/>
          <p:nvPr/>
        </p:nvCxnSpPr>
        <p:spPr>
          <a:xfrm>
            <a:off x="4629160" y="5326380"/>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7C78FEE-2842-4F57-A330-537DE7493EAE}"/>
              </a:ext>
            </a:extLst>
          </p:cNvPr>
          <p:cNvCxnSpPr/>
          <p:nvPr/>
        </p:nvCxnSpPr>
        <p:spPr>
          <a:xfrm>
            <a:off x="7197100" y="5326380"/>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793E9231-3679-4327-A954-ECECBB3D4670}"/>
              </a:ext>
            </a:extLst>
          </p:cNvPr>
          <p:cNvCxnSpPr/>
          <p:nvPr/>
        </p:nvCxnSpPr>
        <p:spPr>
          <a:xfrm>
            <a:off x="9963160" y="5326380"/>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E394D819-44CC-453B-B733-435CAD157EC1}"/>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EFF3A210-C571-4C86-AB2F-2D69B121E6E4}"/>
              </a:ext>
            </a:extLst>
          </p:cNvPr>
          <p:cNvSpPr>
            <a:spLocks noGrp="1"/>
          </p:cNvSpPr>
          <p:nvPr>
            <p:ph type="pic" sz="quarter" idx="11"/>
          </p:nvPr>
        </p:nvSpPr>
        <p:spPr/>
      </p:sp>
      <p:sp>
        <p:nvSpPr>
          <p:cNvPr id="8" name="Picture Placeholder 7">
            <a:extLst>
              <a:ext uri="{FF2B5EF4-FFF2-40B4-BE49-F238E27FC236}">
                <a16:creationId xmlns:a16="http://schemas.microsoft.com/office/drawing/2014/main" id="{73B80977-3624-4BB1-A946-A84C094DD1D9}"/>
              </a:ext>
            </a:extLst>
          </p:cNvPr>
          <p:cNvSpPr>
            <a:spLocks noGrp="1"/>
          </p:cNvSpPr>
          <p:nvPr>
            <p:ph type="pic" sz="quarter" idx="12"/>
          </p:nvPr>
        </p:nvSpPr>
        <p:spPr/>
      </p:sp>
      <p:sp>
        <p:nvSpPr>
          <p:cNvPr id="12" name="Picture Placeholder 11">
            <a:extLst>
              <a:ext uri="{FF2B5EF4-FFF2-40B4-BE49-F238E27FC236}">
                <a16:creationId xmlns:a16="http://schemas.microsoft.com/office/drawing/2014/main" id="{DE6257B4-FD6C-42D5-8B03-AFE086FD04C7}"/>
              </a:ext>
            </a:extLst>
          </p:cNvPr>
          <p:cNvSpPr>
            <a:spLocks noGrp="1"/>
          </p:cNvSpPr>
          <p:nvPr>
            <p:ph type="pic" sz="quarter" idx="13"/>
          </p:nvPr>
        </p:nvSpPr>
        <p:spPr/>
      </p:sp>
    </p:spTree>
    <p:extLst>
      <p:ext uri="{BB962C8B-B14F-4D97-AF65-F5344CB8AC3E}">
        <p14:creationId xmlns:p14="http://schemas.microsoft.com/office/powerpoint/2010/main" val="113550224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B4EA9A5C-5C09-4686-9DBF-0B70DB732C21}"/>
              </a:ext>
            </a:extLst>
          </p:cNvPr>
          <p:cNvSpPr/>
          <p:nvPr/>
        </p:nvSpPr>
        <p:spPr>
          <a:xfrm>
            <a:off x="0" y="3322320"/>
            <a:ext cx="12192000" cy="285445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Title 1">
            <a:extLst>
              <a:ext uri="{FF2B5EF4-FFF2-40B4-BE49-F238E27FC236}">
                <a16:creationId xmlns:a16="http://schemas.microsoft.com/office/drawing/2014/main" id="{67A233B9-6AF2-4E78-B2F5-EAC5BAC50E93}"/>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tx1">
                    <a:lumMod val="95000"/>
                    <a:lumOff val="5000"/>
                  </a:schemeClr>
                </a:solidFill>
                <a:latin typeface="Raleway "/>
              </a:rPr>
              <a:t>Our </a:t>
            </a:r>
            <a:r>
              <a:rPr lang="en-US" dirty="0">
                <a:solidFill>
                  <a:schemeClr val="tx1">
                    <a:lumMod val="95000"/>
                    <a:lumOff val="5000"/>
                  </a:schemeClr>
                </a:solidFill>
                <a:latin typeface="Raleway "/>
              </a:rPr>
              <a:t>Team Members</a:t>
            </a:r>
          </a:p>
        </p:txBody>
      </p:sp>
      <p:sp>
        <p:nvSpPr>
          <p:cNvPr id="129" name="TextBox 128">
            <a:extLst>
              <a:ext uri="{FF2B5EF4-FFF2-40B4-BE49-F238E27FC236}">
                <a16:creationId xmlns:a16="http://schemas.microsoft.com/office/drawing/2014/main" id="{C9A35DA5-66E6-46D5-A115-74422E5B991E}"/>
              </a:ext>
            </a:extLst>
          </p:cNvPr>
          <p:cNvSpPr txBox="1"/>
          <p:nvPr/>
        </p:nvSpPr>
        <p:spPr>
          <a:xfrm>
            <a:off x="977664" y="4714835"/>
            <a:ext cx="2554870" cy="553998"/>
          </a:xfrm>
          <a:prstGeom prst="rect">
            <a:avLst/>
          </a:prstGeom>
          <a:noFill/>
        </p:spPr>
        <p:txBody>
          <a:bodyPr wrap="square" rtlCol="0">
            <a:spAutoFit/>
          </a:bodyPr>
          <a:lstStyle/>
          <a:p>
            <a:pPr algn="ctr">
              <a:lnSpc>
                <a:spcPts val="1800"/>
              </a:lnSpc>
            </a:pPr>
            <a:r>
              <a:rPr lang="en-US" sz="1200" dirty="0">
                <a:solidFill>
                  <a:schemeClr val="bg1"/>
                </a:solidFill>
                <a:latin typeface="Raleway "/>
                <a:ea typeface="Montserrat" charset="0"/>
                <a:cs typeface="Montserrat" charset="0"/>
              </a:rPr>
              <a:t>Vice President</a:t>
            </a:r>
          </a:p>
          <a:p>
            <a:pPr algn="ctr">
              <a:lnSpc>
                <a:spcPts val="1800"/>
              </a:lnSpc>
            </a:pPr>
            <a:r>
              <a:rPr lang="en-US" b="1" dirty="0">
                <a:solidFill>
                  <a:schemeClr val="bg1"/>
                </a:solidFill>
                <a:latin typeface="Raleway "/>
                <a:ea typeface="Montserrat" charset="0"/>
                <a:cs typeface="Montserrat" charset="0"/>
              </a:rPr>
              <a:t>DR. JACKY CHAN</a:t>
            </a:r>
          </a:p>
        </p:txBody>
      </p:sp>
      <p:sp>
        <p:nvSpPr>
          <p:cNvPr id="130" name="TextBox 129">
            <a:extLst>
              <a:ext uri="{FF2B5EF4-FFF2-40B4-BE49-F238E27FC236}">
                <a16:creationId xmlns:a16="http://schemas.microsoft.com/office/drawing/2014/main" id="{6F6A7BCD-6FC8-41ED-AE2D-46B98B35096C}"/>
              </a:ext>
            </a:extLst>
          </p:cNvPr>
          <p:cNvSpPr txBox="1"/>
          <p:nvPr/>
        </p:nvSpPr>
        <p:spPr>
          <a:xfrm>
            <a:off x="1237113" y="5484487"/>
            <a:ext cx="2026918" cy="400110"/>
          </a:xfrm>
          <a:prstGeom prst="rect">
            <a:avLst/>
          </a:prstGeom>
          <a:noFill/>
        </p:spPr>
        <p:txBody>
          <a:bodyPr wrap="square" numCol="1" spcCol="0" rtlCol="0" anchor="ctr">
            <a:spAutoFit/>
          </a:bodyPr>
          <a:lstStyle/>
          <a:p>
            <a:pPr algn="ctr">
              <a:lnSpc>
                <a:spcPts val="1200"/>
              </a:lnSpc>
            </a:pPr>
            <a:r>
              <a:rPr lang="en-US" sz="800" dirty="0">
                <a:solidFill>
                  <a:schemeClr val="bg1"/>
                </a:solidFill>
                <a:latin typeface="Raleway "/>
                <a:ea typeface="Montserrat Light" charset="0"/>
                <a:cs typeface="Montserrat Light" charset="0"/>
              </a:rPr>
              <a:t>The example text goes here with your own detailed summery.</a:t>
            </a:r>
          </a:p>
        </p:txBody>
      </p:sp>
      <p:sp>
        <p:nvSpPr>
          <p:cNvPr id="131" name="TextBox 130">
            <a:extLst>
              <a:ext uri="{FF2B5EF4-FFF2-40B4-BE49-F238E27FC236}">
                <a16:creationId xmlns:a16="http://schemas.microsoft.com/office/drawing/2014/main" id="{C65708A3-E7D8-434E-B231-190D266794DA}"/>
              </a:ext>
            </a:extLst>
          </p:cNvPr>
          <p:cNvSpPr txBox="1"/>
          <p:nvPr/>
        </p:nvSpPr>
        <p:spPr>
          <a:xfrm>
            <a:off x="3566476" y="4714835"/>
            <a:ext cx="2555828" cy="553998"/>
          </a:xfrm>
          <a:prstGeom prst="rect">
            <a:avLst/>
          </a:prstGeom>
          <a:noFill/>
        </p:spPr>
        <p:txBody>
          <a:bodyPr wrap="square" rtlCol="0">
            <a:spAutoFit/>
          </a:bodyPr>
          <a:lstStyle/>
          <a:p>
            <a:pPr algn="ctr">
              <a:lnSpc>
                <a:spcPts val="1800"/>
              </a:lnSpc>
            </a:pPr>
            <a:r>
              <a:rPr lang="en-US" sz="1200" dirty="0">
                <a:solidFill>
                  <a:schemeClr val="bg1"/>
                </a:solidFill>
                <a:latin typeface="Raleway "/>
                <a:ea typeface="Montserrat" charset="0"/>
                <a:cs typeface="Montserrat" charset="0"/>
              </a:rPr>
              <a:t>CEO</a:t>
            </a:r>
          </a:p>
          <a:p>
            <a:pPr algn="ctr">
              <a:lnSpc>
                <a:spcPts val="1800"/>
              </a:lnSpc>
            </a:pPr>
            <a:r>
              <a:rPr lang="en-US" b="1" dirty="0">
                <a:solidFill>
                  <a:schemeClr val="bg1"/>
                </a:solidFill>
                <a:latin typeface="Raleway "/>
                <a:ea typeface="Montserrat" charset="0"/>
                <a:cs typeface="Montserrat" charset="0"/>
              </a:rPr>
              <a:t>CHAMELY SIKON</a:t>
            </a:r>
          </a:p>
        </p:txBody>
      </p:sp>
      <p:sp>
        <p:nvSpPr>
          <p:cNvPr id="132" name="TextBox 131">
            <a:extLst>
              <a:ext uri="{FF2B5EF4-FFF2-40B4-BE49-F238E27FC236}">
                <a16:creationId xmlns:a16="http://schemas.microsoft.com/office/drawing/2014/main" id="{C739BA62-C4AE-4F30-8505-69FDBE975204}"/>
              </a:ext>
            </a:extLst>
          </p:cNvPr>
          <p:cNvSpPr txBox="1"/>
          <p:nvPr/>
        </p:nvSpPr>
        <p:spPr>
          <a:xfrm>
            <a:off x="3826404" y="5484487"/>
            <a:ext cx="2026918" cy="400110"/>
          </a:xfrm>
          <a:prstGeom prst="rect">
            <a:avLst/>
          </a:prstGeom>
          <a:noFill/>
        </p:spPr>
        <p:txBody>
          <a:bodyPr wrap="square" numCol="1" spcCol="0" rtlCol="0" anchor="ctr">
            <a:spAutoFit/>
          </a:bodyPr>
          <a:lstStyle/>
          <a:p>
            <a:pPr algn="ctr">
              <a:lnSpc>
                <a:spcPts val="1200"/>
              </a:lnSpc>
            </a:pPr>
            <a:r>
              <a:rPr lang="en-US" sz="800" dirty="0">
                <a:solidFill>
                  <a:schemeClr val="bg1"/>
                </a:solidFill>
                <a:latin typeface="Raleway "/>
                <a:ea typeface="Montserrat Light" charset="0"/>
                <a:cs typeface="Montserrat Light" charset="0"/>
              </a:rPr>
              <a:t>The example text goes here with your own detailed </a:t>
            </a:r>
            <a:r>
              <a:rPr lang="en-US" sz="800">
                <a:solidFill>
                  <a:schemeClr val="bg1"/>
                </a:solidFill>
                <a:latin typeface="Raleway "/>
                <a:ea typeface="Montserrat Light" charset="0"/>
                <a:cs typeface="Montserrat Light" charset="0"/>
              </a:rPr>
              <a:t>summery.</a:t>
            </a:r>
            <a:endParaRPr lang="en-US" sz="800" dirty="0">
              <a:solidFill>
                <a:schemeClr val="bg1"/>
              </a:solidFill>
              <a:latin typeface="Raleway "/>
              <a:ea typeface="Montserrat Light" charset="0"/>
              <a:cs typeface="Montserrat Light" charset="0"/>
            </a:endParaRPr>
          </a:p>
        </p:txBody>
      </p:sp>
      <p:sp>
        <p:nvSpPr>
          <p:cNvPr id="133" name="TextBox 132">
            <a:extLst>
              <a:ext uri="{FF2B5EF4-FFF2-40B4-BE49-F238E27FC236}">
                <a16:creationId xmlns:a16="http://schemas.microsoft.com/office/drawing/2014/main" id="{A4EA3630-39DB-4473-A32D-F7392E04FABF}"/>
              </a:ext>
            </a:extLst>
          </p:cNvPr>
          <p:cNvSpPr txBox="1"/>
          <p:nvPr/>
        </p:nvSpPr>
        <p:spPr>
          <a:xfrm>
            <a:off x="6156247" y="4714835"/>
            <a:ext cx="2465672" cy="553998"/>
          </a:xfrm>
          <a:prstGeom prst="rect">
            <a:avLst/>
          </a:prstGeom>
          <a:noFill/>
        </p:spPr>
        <p:txBody>
          <a:bodyPr wrap="square" rtlCol="0">
            <a:spAutoFit/>
          </a:bodyPr>
          <a:lstStyle/>
          <a:p>
            <a:pPr algn="ctr">
              <a:lnSpc>
                <a:spcPts val="1800"/>
              </a:lnSpc>
            </a:pPr>
            <a:r>
              <a:rPr lang="en-US" sz="1200" dirty="0" err="1">
                <a:solidFill>
                  <a:schemeClr val="bg1"/>
                </a:solidFill>
                <a:latin typeface="Raleway "/>
                <a:ea typeface="Montserrat" charset="0"/>
                <a:cs typeface="Montserrat" charset="0"/>
              </a:rPr>
              <a:t>Exctv</a:t>
            </a:r>
            <a:r>
              <a:rPr lang="en-US" sz="1200" dirty="0">
                <a:solidFill>
                  <a:schemeClr val="bg1"/>
                </a:solidFill>
                <a:latin typeface="Raleway "/>
                <a:ea typeface="Montserrat" charset="0"/>
                <a:cs typeface="Montserrat" charset="0"/>
              </a:rPr>
              <a:t>. Director</a:t>
            </a:r>
          </a:p>
          <a:p>
            <a:pPr algn="ctr">
              <a:lnSpc>
                <a:spcPts val="1800"/>
              </a:lnSpc>
            </a:pPr>
            <a:r>
              <a:rPr lang="en-US" b="1" dirty="0">
                <a:solidFill>
                  <a:schemeClr val="bg1"/>
                </a:solidFill>
                <a:latin typeface="Raleway "/>
                <a:ea typeface="Montserrat" charset="0"/>
                <a:cs typeface="Montserrat" charset="0"/>
              </a:rPr>
              <a:t>JOHN DOWAN</a:t>
            </a:r>
          </a:p>
        </p:txBody>
      </p:sp>
      <p:sp>
        <p:nvSpPr>
          <p:cNvPr id="134" name="TextBox 133">
            <a:extLst>
              <a:ext uri="{FF2B5EF4-FFF2-40B4-BE49-F238E27FC236}">
                <a16:creationId xmlns:a16="http://schemas.microsoft.com/office/drawing/2014/main" id="{BF7190EF-00D6-4FC5-AF98-2618DCA61583}"/>
              </a:ext>
            </a:extLst>
          </p:cNvPr>
          <p:cNvSpPr txBox="1"/>
          <p:nvPr/>
        </p:nvSpPr>
        <p:spPr>
          <a:xfrm>
            <a:off x="6371097" y="5484487"/>
            <a:ext cx="2026918" cy="400110"/>
          </a:xfrm>
          <a:prstGeom prst="rect">
            <a:avLst/>
          </a:prstGeom>
          <a:noFill/>
        </p:spPr>
        <p:txBody>
          <a:bodyPr wrap="square" numCol="1" spcCol="0" rtlCol="0" anchor="ctr">
            <a:spAutoFit/>
          </a:bodyPr>
          <a:lstStyle/>
          <a:p>
            <a:pPr algn="ctr">
              <a:lnSpc>
                <a:spcPts val="1200"/>
              </a:lnSpc>
            </a:pPr>
            <a:r>
              <a:rPr lang="en-US" sz="800" dirty="0">
                <a:solidFill>
                  <a:schemeClr val="bg1"/>
                </a:solidFill>
                <a:latin typeface="Raleway "/>
                <a:ea typeface="Montserrat Light" charset="0"/>
                <a:cs typeface="Montserrat Light" charset="0"/>
              </a:rPr>
              <a:t>The example text goes here with your own detailed </a:t>
            </a:r>
            <a:r>
              <a:rPr lang="en-US" sz="800">
                <a:solidFill>
                  <a:schemeClr val="bg1"/>
                </a:solidFill>
                <a:latin typeface="Raleway "/>
                <a:ea typeface="Montserrat Light" charset="0"/>
                <a:cs typeface="Montserrat Light" charset="0"/>
              </a:rPr>
              <a:t>summery.</a:t>
            </a:r>
            <a:endParaRPr lang="en-US" sz="800" dirty="0">
              <a:solidFill>
                <a:schemeClr val="bg1"/>
              </a:solidFill>
              <a:latin typeface="Raleway "/>
              <a:ea typeface="Montserrat Light" charset="0"/>
              <a:cs typeface="Montserrat Light" charset="0"/>
            </a:endParaRPr>
          </a:p>
        </p:txBody>
      </p:sp>
      <p:sp>
        <p:nvSpPr>
          <p:cNvPr id="135" name="TextBox 134">
            <a:extLst>
              <a:ext uri="{FF2B5EF4-FFF2-40B4-BE49-F238E27FC236}">
                <a16:creationId xmlns:a16="http://schemas.microsoft.com/office/drawing/2014/main" id="{D7028CBC-4300-4B87-850E-6CAD4AFF446E}"/>
              </a:ext>
            </a:extLst>
          </p:cNvPr>
          <p:cNvSpPr txBox="1"/>
          <p:nvPr/>
        </p:nvSpPr>
        <p:spPr>
          <a:xfrm>
            <a:off x="8745538" y="4714835"/>
            <a:ext cx="2429458" cy="553998"/>
          </a:xfrm>
          <a:prstGeom prst="rect">
            <a:avLst/>
          </a:prstGeom>
          <a:noFill/>
        </p:spPr>
        <p:txBody>
          <a:bodyPr wrap="square" rtlCol="0">
            <a:spAutoFit/>
          </a:bodyPr>
          <a:lstStyle/>
          <a:p>
            <a:pPr algn="ctr">
              <a:lnSpc>
                <a:spcPts val="1800"/>
              </a:lnSpc>
            </a:pPr>
            <a:r>
              <a:rPr lang="en-US" sz="1200" dirty="0">
                <a:solidFill>
                  <a:schemeClr val="bg1"/>
                </a:solidFill>
                <a:latin typeface="Raleway "/>
                <a:ea typeface="Montserrat" charset="0"/>
                <a:cs typeface="Montserrat" charset="0"/>
              </a:rPr>
              <a:t>Director</a:t>
            </a:r>
          </a:p>
          <a:p>
            <a:pPr algn="ctr">
              <a:lnSpc>
                <a:spcPts val="1800"/>
              </a:lnSpc>
            </a:pPr>
            <a:r>
              <a:rPr lang="en-US" b="1" dirty="0">
                <a:solidFill>
                  <a:schemeClr val="bg1"/>
                </a:solidFill>
                <a:latin typeface="Raleway "/>
                <a:ea typeface="Montserrat" charset="0"/>
                <a:cs typeface="Montserrat" charset="0"/>
              </a:rPr>
              <a:t>MUNNI PINKY</a:t>
            </a:r>
          </a:p>
        </p:txBody>
      </p:sp>
      <p:sp>
        <p:nvSpPr>
          <p:cNvPr id="136" name="TextBox 135">
            <a:extLst>
              <a:ext uri="{FF2B5EF4-FFF2-40B4-BE49-F238E27FC236}">
                <a16:creationId xmlns:a16="http://schemas.microsoft.com/office/drawing/2014/main" id="{CB3B24DC-ED4B-40C1-82AC-4902FBA0C7CC}"/>
              </a:ext>
            </a:extLst>
          </p:cNvPr>
          <p:cNvSpPr txBox="1"/>
          <p:nvPr/>
        </p:nvSpPr>
        <p:spPr>
          <a:xfrm>
            <a:off x="8942281" y="5484487"/>
            <a:ext cx="2026918" cy="400110"/>
          </a:xfrm>
          <a:prstGeom prst="rect">
            <a:avLst/>
          </a:prstGeom>
          <a:noFill/>
        </p:spPr>
        <p:txBody>
          <a:bodyPr wrap="square" numCol="1" spcCol="0" rtlCol="0" anchor="ctr">
            <a:spAutoFit/>
          </a:bodyPr>
          <a:lstStyle/>
          <a:p>
            <a:pPr algn="ctr">
              <a:lnSpc>
                <a:spcPts val="1200"/>
              </a:lnSpc>
            </a:pPr>
            <a:r>
              <a:rPr lang="en-US" sz="800" dirty="0">
                <a:solidFill>
                  <a:schemeClr val="bg1"/>
                </a:solidFill>
                <a:latin typeface="Raleway "/>
                <a:ea typeface="Montserrat Light" charset="0"/>
                <a:cs typeface="Montserrat Light" charset="0"/>
              </a:rPr>
              <a:t>The example text goes here with your own detailed summery.</a:t>
            </a:r>
          </a:p>
        </p:txBody>
      </p:sp>
      <p:sp>
        <p:nvSpPr>
          <p:cNvPr id="137" name="TextBox 136">
            <a:extLst>
              <a:ext uri="{FF2B5EF4-FFF2-40B4-BE49-F238E27FC236}">
                <a16:creationId xmlns:a16="http://schemas.microsoft.com/office/drawing/2014/main" id="{3514879F-0AAB-4ACE-B54C-376C7BA5E494}"/>
              </a:ext>
            </a:extLst>
          </p:cNvPr>
          <p:cNvSpPr txBox="1"/>
          <p:nvPr/>
        </p:nvSpPr>
        <p:spPr>
          <a:xfrm>
            <a:off x="2476897" y="972107"/>
            <a:ext cx="7218432" cy="253916"/>
          </a:xfrm>
          <a:prstGeom prst="rect">
            <a:avLst/>
          </a:prstGeom>
          <a:noFill/>
        </p:spPr>
        <p:txBody>
          <a:bodyPr wrap="square" numCol="1" spcCol="0" rtlCol="0" anchor="ctr">
            <a:spAutoFit/>
          </a:bodyPr>
          <a:lstStyle/>
          <a:p>
            <a:pPr algn="ctr"/>
            <a:r>
              <a:rPr lang="en-US" sz="1050" dirty="0">
                <a:solidFill>
                  <a:schemeClr val="tx2"/>
                </a:solidFill>
                <a:latin typeface="Raleway "/>
                <a:ea typeface="Montserrat Light" charset="0"/>
                <a:cs typeface="Montserrat Light" charset="0"/>
              </a:rPr>
              <a:t>The example text goes here with your own detailed summery. Loren opium dolor sit amen example text line.</a:t>
            </a:r>
          </a:p>
        </p:txBody>
      </p:sp>
      <p:sp>
        <p:nvSpPr>
          <p:cNvPr id="138" name="Rectangle 137">
            <a:extLst>
              <a:ext uri="{FF2B5EF4-FFF2-40B4-BE49-F238E27FC236}">
                <a16:creationId xmlns:a16="http://schemas.microsoft.com/office/drawing/2014/main" id="{E9AA7DF7-001A-4B22-9E61-5E3181B06896}"/>
              </a:ext>
            </a:extLst>
          </p:cNvPr>
          <p:cNvSpPr/>
          <p:nvPr/>
        </p:nvSpPr>
        <p:spPr>
          <a:xfrm>
            <a:off x="5796406" y="1400537"/>
            <a:ext cx="548640" cy="548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3FB0DA31-ECA1-4664-9B79-608D6C493505}"/>
              </a:ext>
            </a:extLst>
          </p:cNvPr>
          <p:cNvSpPr/>
          <p:nvPr/>
        </p:nvSpPr>
        <p:spPr>
          <a:xfrm>
            <a:off x="2041155" y="5352705"/>
            <a:ext cx="309694"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0" name="Rectangle 139">
            <a:extLst>
              <a:ext uri="{FF2B5EF4-FFF2-40B4-BE49-F238E27FC236}">
                <a16:creationId xmlns:a16="http://schemas.microsoft.com/office/drawing/2014/main" id="{96D3BEEB-7D92-482F-81B7-EF46A7695C01}"/>
              </a:ext>
            </a:extLst>
          </p:cNvPr>
          <p:cNvSpPr/>
          <p:nvPr/>
        </p:nvSpPr>
        <p:spPr>
          <a:xfrm>
            <a:off x="4652275" y="5352705"/>
            <a:ext cx="309694"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1" name="Rectangle 140">
            <a:extLst>
              <a:ext uri="{FF2B5EF4-FFF2-40B4-BE49-F238E27FC236}">
                <a16:creationId xmlns:a16="http://schemas.microsoft.com/office/drawing/2014/main" id="{04D65A56-1105-41EC-8B1B-2D0EC35A7A4E}"/>
              </a:ext>
            </a:extLst>
          </p:cNvPr>
          <p:cNvSpPr/>
          <p:nvPr/>
        </p:nvSpPr>
        <p:spPr>
          <a:xfrm>
            <a:off x="7171955" y="5352705"/>
            <a:ext cx="309694"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2" name="Rectangle 141">
            <a:extLst>
              <a:ext uri="{FF2B5EF4-FFF2-40B4-BE49-F238E27FC236}">
                <a16:creationId xmlns:a16="http://schemas.microsoft.com/office/drawing/2014/main" id="{AF91EDFD-6E2A-4FF9-A553-C1FF87F3B523}"/>
              </a:ext>
            </a:extLst>
          </p:cNvPr>
          <p:cNvSpPr/>
          <p:nvPr/>
        </p:nvSpPr>
        <p:spPr>
          <a:xfrm>
            <a:off x="9772915" y="5352705"/>
            <a:ext cx="309694"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Picture Placeholder 10">
            <a:extLst>
              <a:ext uri="{FF2B5EF4-FFF2-40B4-BE49-F238E27FC236}">
                <a16:creationId xmlns:a16="http://schemas.microsoft.com/office/drawing/2014/main" id="{ABCF980D-1251-4F53-B63C-1CCFB7361B56}"/>
              </a:ext>
            </a:extLst>
          </p:cNvPr>
          <p:cNvSpPr>
            <a:spLocks noGrp="1"/>
          </p:cNvSpPr>
          <p:nvPr>
            <p:ph type="pic" sz="quarter" idx="11"/>
          </p:nvPr>
        </p:nvSpPr>
        <p:spPr/>
      </p:sp>
      <p:sp>
        <p:nvSpPr>
          <p:cNvPr id="13" name="Picture Placeholder 12">
            <a:extLst>
              <a:ext uri="{FF2B5EF4-FFF2-40B4-BE49-F238E27FC236}">
                <a16:creationId xmlns:a16="http://schemas.microsoft.com/office/drawing/2014/main" id="{29A7658C-62ED-4F51-B05D-24BA035F07AD}"/>
              </a:ext>
            </a:extLst>
          </p:cNvPr>
          <p:cNvSpPr>
            <a:spLocks noGrp="1"/>
          </p:cNvSpPr>
          <p:nvPr>
            <p:ph type="pic" sz="quarter" idx="12"/>
          </p:nvPr>
        </p:nvSpPr>
        <p:spPr/>
      </p:sp>
      <p:sp>
        <p:nvSpPr>
          <p:cNvPr id="15" name="Picture Placeholder 14">
            <a:extLst>
              <a:ext uri="{FF2B5EF4-FFF2-40B4-BE49-F238E27FC236}">
                <a16:creationId xmlns:a16="http://schemas.microsoft.com/office/drawing/2014/main" id="{0D1BA7A2-0566-4508-9A8D-0F7A54E9D4CD}"/>
              </a:ext>
            </a:extLst>
          </p:cNvPr>
          <p:cNvSpPr>
            <a:spLocks noGrp="1"/>
          </p:cNvSpPr>
          <p:nvPr>
            <p:ph type="pic" sz="quarter" idx="13"/>
          </p:nvPr>
        </p:nvSpPr>
        <p:spPr/>
      </p:sp>
      <p:sp>
        <p:nvSpPr>
          <p:cNvPr id="17" name="Picture Placeholder 16">
            <a:extLst>
              <a:ext uri="{FF2B5EF4-FFF2-40B4-BE49-F238E27FC236}">
                <a16:creationId xmlns:a16="http://schemas.microsoft.com/office/drawing/2014/main" id="{0D265AF5-C5FC-45FA-B07A-D11C262DEC42}"/>
              </a:ext>
            </a:extLst>
          </p:cNvPr>
          <p:cNvSpPr>
            <a:spLocks noGrp="1"/>
          </p:cNvSpPr>
          <p:nvPr>
            <p:ph type="pic" sz="quarter" idx="14"/>
          </p:nvPr>
        </p:nvSpPr>
        <p:spPr/>
      </p:sp>
    </p:spTree>
    <p:extLst>
      <p:ext uri="{BB962C8B-B14F-4D97-AF65-F5344CB8AC3E}">
        <p14:creationId xmlns:p14="http://schemas.microsoft.com/office/powerpoint/2010/main" val="40968163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Title 1">
            <a:extLst>
              <a:ext uri="{FF2B5EF4-FFF2-40B4-BE49-F238E27FC236}">
                <a16:creationId xmlns:a16="http://schemas.microsoft.com/office/drawing/2014/main" id="{50A1913C-8897-4742-BC45-71ACA87EC885}"/>
              </a:ext>
            </a:extLst>
          </p:cNvPr>
          <p:cNvSpPr txBox="1">
            <a:spLocks/>
          </p:cNvSpPr>
          <p:nvPr/>
        </p:nvSpPr>
        <p:spPr>
          <a:xfrm>
            <a:off x="3685813" y="493274"/>
            <a:ext cx="4800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tx1">
                    <a:lumMod val="85000"/>
                    <a:lumOff val="15000"/>
                  </a:schemeClr>
                </a:solidFill>
                <a:latin typeface="Montserrat Light" panose="00000400000000000000" pitchFamily="50" charset="0"/>
              </a:rPr>
              <a:t>Business </a:t>
            </a:r>
            <a:r>
              <a:rPr lang="en-US" dirty="0">
                <a:solidFill>
                  <a:schemeClr val="tx1">
                    <a:lumMod val="85000"/>
                    <a:lumOff val="15000"/>
                  </a:schemeClr>
                </a:solidFill>
                <a:latin typeface="Montserrat Light" panose="00000400000000000000" pitchFamily="50" charset="0"/>
              </a:rPr>
              <a:t>Plan 01</a:t>
            </a:r>
          </a:p>
        </p:txBody>
      </p:sp>
      <p:sp>
        <p:nvSpPr>
          <p:cNvPr id="152" name="TextBox 151">
            <a:extLst>
              <a:ext uri="{FF2B5EF4-FFF2-40B4-BE49-F238E27FC236}">
                <a16:creationId xmlns:a16="http://schemas.microsoft.com/office/drawing/2014/main" id="{3FE13EA2-4A7E-449C-A53B-F66DAD752AC4}"/>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solidFill>
                  <a:schemeClr val="tx2"/>
                </a:solidFill>
                <a:latin typeface="Montserrat Light" panose="00000400000000000000" pitchFamily="50" charset="0"/>
                <a:ea typeface="Montserrat Light" charset="0"/>
                <a:cs typeface="Montserrat Light" charset="0"/>
              </a:rPr>
              <a:t>The example text goes here with your own detailed summery. Loren opium dolor sit amen example text line.</a:t>
            </a:r>
          </a:p>
        </p:txBody>
      </p:sp>
      <p:sp>
        <p:nvSpPr>
          <p:cNvPr id="153" name="Rectangle 152">
            <a:extLst>
              <a:ext uri="{FF2B5EF4-FFF2-40B4-BE49-F238E27FC236}">
                <a16:creationId xmlns:a16="http://schemas.microsoft.com/office/drawing/2014/main" id="{5CD6749E-C95C-4DB8-8CCA-77F5A2D71186}"/>
              </a:ext>
            </a:extLst>
          </p:cNvPr>
          <p:cNvSpPr/>
          <p:nvPr/>
        </p:nvSpPr>
        <p:spPr>
          <a:xfrm>
            <a:off x="5880012" y="1400537"/>
            <a:ext cx="412202"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nvGrpSpPr>
          <p:cNvPr id="180" name="Group 179">
            <a:extLst>
              <a:ext uri="{FF2B5EF4-FFF2-40B4-BE49-F238E27FC236}">
                <a16:creationId xmlns:a16="http://schemas.microsoft.com/office/drawing/2014/main" id="{7768ED00-A3B4-49EC-8F36-76903924644F}"/>
              </a:ext>
            </a:extLst>
          </p:cNvPr>
          <p:cNvGrpSpPr/>
          <p:nvPr/>
        </p:nvGrpSpPr>
        <p:grpSpPr>
          <a:xfrm>
            <a:off x="7339087" y="2064025"/>
            <a:ext cx="2934556" cy="3597022"/>
            <a:chOff x="6925468" y="2064025"/>
            <a:chExt cx="2934556" cy="3597022"/>
          </a:xfrm>
        </p:grpSpPr>
        <p:grpSp>
          <p:nvGrpSpPr>
            <p:cNvPr id="172" name="Group 171">
              <a:extLst>
                <a:ext uri="{FF2B5EF4-FFF2-40B4-BE49-F238E27FC236}">
                  <a16:creationId xmlns:a16="http://schemas.microsoft.com/office/drawing/2014/main" id="{762E7C45-818B-4729-B3CE-CA591B8F0FBF}"/>
                </a:ext>
              </a:extLst>
            </p:cNvPr>
            <p:cNvGrpSpPr/>
            <p:nvPr/>
          </p:nvGrpSpPr>
          <p:grpSpPr>
            <a:xfrm>
              <a:off x="6925468" y="2064025"/>
              <a:ext cx="2934556" cy="630942"/>
              <a:chOff x="6547399" y="2064025"/>
              <a:chExt cx="2934556" cy="630942"/>
            </a:xfrm>
          </p:grpSpPr>
          <p:sp>
            <p:nvSpPr>
              <p:cNvPr id="160" name="Freeform 7">
                <a:extLst>
                  <a:ext uri="{FF2B5EF4-FFF2-40B4-BE49-F238E27FC236}">
                    <a16:creationId xmlns:a16="http://schemas.microsoft.com/office/drawing/2014/main" id="{398099B5-F6C5-4AEC-9A29-4FDAFC217706}"/>
                  </a:ext>
                </a:extLst>
              </p:cNvPr>
              <p:cNvSpPr>
                <a:spLocks noEditPoints="1"/>
              </p:cNvSpPr>
              <p:nvPr/>
            </p:nvSpPr>
            <p:spPr bwMode="auto">
              <a:xfrm>
                <a:off x="6547399" y="2064025"/>
                <a:ext cx="500353" cy="497320"/>
              </a:xfrm>
              <a:custGeom>
                <a:avLst/>
                <a:gdLst>
                  <a:gd name="T0" fmla="*/ 81 w 83"/>
                  <a:gd name="T1" fmla="*/ 0 h 75"/>
                  <a:gd name="T2" fmla="*/ 78 w 83"/>
                  <a:gd name="T3" fmla="*/ 1 h 75"/>
                  <a:gd name="T4" fmla="*/ 53 w 83"/>
                  <a:gd name="T5" fmla="*/ 17 h 75"/>
                  <a:gd name="T6" fmla="*/ 28 w 83"/>
                  <a:gd name="T7" fmla="*/ 20 h 75"/>
                  <a:gd name="T8" fmla="*/ 4 w 83"/>
                  <a:gd name="T9" fmla="*/ 18 h 75"/>
                  <a:gd name="T10" fmla="*/ 1 w 83"/>
                  <a:gd name="T11" fmla="*/ 19 h 75"/>
                  <a:gd name="T12" fmla="*/ 0 w 83"/>
                  <a:gd name="T13" fmla="*/ 22 h 75"/>
                  <a:gd name="T14" fmla="*/ 0 w 83"/>
                  <a:gd name="T15" fmla="*/ 51 h 75"/>
                  <a:gd name="T16" fmla="*/ 1 w 83"/>
                  <a:gd name="T17" fmla="*/ 53 h 75"/>
                  <a:gd name="T18" fmla="*/ 4 w 83"/>
                  <a:gd name="T19" fmla="*/ 54 h 75"/>
                  <a:gd name="T20" fmla="*/ 11 w 83"/>
                  <a:gd name="T21" fmla="*/ 54 h 75"/>
                  <a:gd name="T22" fmla="*/ 14 w 83"/>
                  <a:gd name="T23" fmla="*/ 64 h 75"/>
                  <a:gd name="T24" fmla="*/ 31 w 83"/>
                  <a:gd name="T25" fmla="*/ 75 h 75"/>
                  <a:gd name="T26" fmla="*/ 32 w 83"/>
                  <a:gd name="T27" fmla="*/ 75 h 75"/>
                  <a:gd name="T28" fmla="*/ 45 w 83"/>
                  <a:gd name="T29" fmla="*/ 70 h 75"/>
                  <a:gd name="T30" fmla="*/ 51 w 83"/>
                  <a:gd name="T31" fmla="*/ 58 h 75"/>
                  <a:gd name="T32" fmla="*/ 78 w 83"/>
                  <a:gd name="T33" fmla="*/ 73 h 75"/>
                  <a:gd name="T34" fmla="*/ 80 w 83"/>
                  <a:gd name="T35" fmla="*/ 74 h 75"/>
                  <a:gd name="T36" fmla="*/ 81 w 83"/>
                  <a:gd name="T37" fmla="*/ 73 h 75"/>
                  <a:gd name="T38" fmla="*/ 83 w 83"/>
                  <a:gd name="T39" fmla="*/ 70 h 75"/>
                  <a:gd name="T40" fmla="*/ 83 w 83"/>
                  <a:gd name="T41" fmla="*/ 3 h 75"/>
                  <a:gd name="T42" fmla="*/ 81 w 83"/>
                  <a:gd name="T43" fmla="*/ 0 h 75"/>
                  <a:gd name="T44" fmla="*/ 16 w 83"/>
                  <a:gd name="T45" fmla="*/ 47 h 75"/>
                  <a:gd name="T46" fmla="*/ 7 w 83"/>
                  <a:gd name="T47" fmla="*/ 47 h 75"/>
                  <a:gd name="T48" fmla="*/ 7 w 83"/>
                  <a:gd name="T49" fmla="*/ 26 h 75"/>
                  <a:gd name="T50" fmla="*/ 21 w 83"/>
                  <a:gd name="T51" fmla="*/ 26 h 75"/>
                  <a:gd name="T52" fmla="*/ 21 w 83"/>
                  <a:gd name="T53" fmla="*/ 47 h 75"/>
                  <a:gd name="T54" fmla="*/ 16 w 83"/>
                  <a:gd name="T55" fmla="*/ 47 h 75"/>
                  <a:gd name="T56" fmla="*/ 32 w 83"/>
                  <a:gd name="T57" fmla="*/ 68 h 75"/>
                  <a:gd name="T58" fmla="*/ 31 w 83"/>
                  <a:gd name="T59" fmla="*/ 68 h 75"/>
                  <a:gd name="T60" fmla="*/ 20 w 83"/>
                  <a:gd name="T61" fmla="*/ 61 h 75"/>
                  <a:gd name="T62" fmla="*/ 18 w 83"/>
                  <a:gd name="T63" fmla="*/ 54 h 75"/>
                  <a:gd name="T64" fmla="*/ 23 w 83"/>
                  <a:gd name="T65" fmla="*/ 54 h 75"/>
                  <a:gd name="T66" fmla="*/ 24 w 83"/>
                  <a:gd name="T67" fmla="*/ 54 h 75"/>
                  <a:gd name="T68" fmla="*/ 25 w 83"/>
                  <a:gd name="T69" fmla="*/ 54 h 75"/>
                  <a:gd name="T70" fmla="*/ 44 w 83"/>
                  <a:gd name="T71" fmla="*/ 56 h 75"/>
                  <a:gd name="T72" fmla="*/ 32 w 83"/>
                  <a:gd name="T73" fmla="*/ 68 h 75"/>
                  <a:gd name="T74" fmla="*/ 76 w 83"/>
                  <a:gd name="T75" fmla="*/ 63 h 75"/>
                  <a:gd name="T76" fmla="*/ 53 w 83"/>
                  <a:gd name="T77" fmla="*/ 52 h 75"/>
                  <a:gd name="T78" fmla="*/ 28 w 83"/>
                  <a:gd name="T79" fmla="*/ 47 h 75"/>
                  <a:gd name="T80" fmla="*/ 28 w 83"/>
                  <a:gd name="T81" fmla="*/ 27 h 75"/>
                  <a:gd name="T82" fmla="*/ 55 w 83"/>
                  <a:gd name="T83" fmla="*/ 23 h 75"/>
                  <a:gd name="T84" fmla="*/ 76 w 83"/>
                  <a:gd name="T85" fmla="*/ 11 h 75"/>
                  <a:gd name="T86" fmla="*/ 76 w 83"/>
                  <a:gd name="T8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3" h="75">
                    <a:moveTo>
                      <a:pt x="81" y="0"/>
                    </a:moveTo>
                    <a:cubicBezTo>
                      <a:pt x="80" y="0"/>
                      <a:pt x="79" y="0"/>
                      <a:pt x="78" y="1"/>
                    </a:cubicBezTo>
                    <a:cubicBezTo>
                      <a:pt x="77" y="1"/>
                      <a:pt x="63" y="13"/>
                      <a:pt x="53" y="17"/>
                    </a:cubicBezTo>
                    <a:cubicBezTo>
                      <a:pt x="47" y="19"/>
                      <a:pt x="38" y="20"/>
                      <a:pt x="28" y="20"/>
                    </a:cubicBezTo>
                    <a:cubicBezTo>
                      <a:pt x="15" y="20"/>
                      <a:pt x="4" y="18"/>
                      <a:pt x="4" y="18"/>
                    </a:cubicBezTo>
                    <a:cubicBezTo>
                      <a:pt x="3" y="18"/>
                      <a:pt x="2" y="18"/>
                      <a:pt x="1" y="19"/>
                    </a:cubicBezTo>
                    <a:cubicBezTo>
                      <a:pt x="1" y="20"/>
                      <a:pt x="0" y="21"/>
                      <a:pt x="0" y="22"/>
                    </a:cubicBezTo>
                    <a:cubicBezTo>
                      <a:pt x="0" y="51"/>
                      <a:pt x="0" y="51"/>
                      <a:pt x="0" y="51"/>
                    </a:cubicBezTo>
                    <a:cubicBezTo>
                      <a:pt x="0" y="52"/>
                      <a:pt x="0" y="53"/>
                      <a:pt x="1" y="53"/>
                    </a:cubicBezTo>
                    <a:cubicBezTo>
                      <a:pt x="2" y="54"/>
                      <a:pt x="3" y="54"/>
                      <a:pt x="4" y="54"/>
                    </a:cubicBezTo>
                    <a:cubicBezTo>
                      <a:pt x="4" y="54"/>
                      <a:pt x="7" y="54"/>
                      <a:pt x="11" y="54"/>
                    </a:cubicBezTo>
                    <a:cubicBezTo>
                      <a:pt x="11" y="55"/>
                      <a:pt x="12" y="59"/>
                      <a:pt x="14" y="64"/>
                    </a:cubicBezTo>
                    <a:cubicBezTo>
                      <a:pt x="16" y="69"/>
                      <a:pt x="21" y="75"/>
                      <a:pt x="31" y="75"/>
                    </a:cubicBezTo>
                    <a:cubicBezTo>
                      <a:pt x="32" y="75"/>
                      <a:pt x="32" y="75"/>
                      <a:pt x="32" y="75"/>
                    </a:cubicBezTo>
                    <a:cubicBezTo>
                      <a:pt x="37" y="75"/>
                      <a:pt x="42" y="73"/>
                      <a:pt x="45" y="70"/>
                    </a:cubicBezTo>
                    <a:cubicBezTo>
                      <a:pt x="49" y="66"/>
                      <a:pt x="50" y="61"/>
                      <a:pt x="51" y="58"/>
                    </a:cubicBezTo>
                    <a:cubicBezTo>
                      <a:pt x="68" y="64"/>
                      <a:pt x="77" y="73"/>
                      <a:pt x="78" y="73"/>
                    </a:cubicBezTo>
                    <a:cubicBezTo>
                      <a:pt x="78" y="73"/>
                      <a:pt x="79" y="74"/>
                      <a:pt x="80" y="74"/>
                    </a:cubicBezTo>
                    <a:cubicBezTo>
                      <a:pt x="80" y="74"/>
                      <a:pt x="81" y="74"/>
                      <a:pt x="81" y="73"/>
                    </a:cubicBezTo>
                    <a:cubicBezTo>
                      <a:pt x="83" y="73"/>
                      <a:pt x="83" y="72"/>
                      <a:pt x="83" y="70"/>
                    </a:cubicBezTo>
                    <a:cubicBezTo>
                      <a:pt x="83" y="3"/>
                      <a:pt x="83" y="3"/>
                      <a:pt x="83" y="3"/>
                    </a:cubicBezTo>
                    <a:cubicBezTo>
                      <a:pt x="83" y="2"/>
                      <a:pt x="83" y="1"/>
                      <a:pt x="81" y="0"/>
                    </a:cubicBezTo>
                    <a:close/>
                    <a:moveTo>
                      <a:pt x="16" y="47"/>
                    </a:moveTo>
                    <a:cubicBezTo>
                      <a:pt x="13" y="47"/>
                      <a:pt x="9" y="47"/>
                      <a:pt x="7" y="47"/>
                    </a:cubicBezTo>
                    <a:cubicBezTo>
                      <a:pt x="7" y="26"/>
                      <a:pt x="7" y="26"/>
                      <a:pt x="7" y="26"/>
                    </a:cubicBezTo>
                    <a:cubicBezTo>
                      <a:pt x="10" y="26"/>
                      <a:pt x="15" y="26"/>
                      <a:pt x="21" y="26"/>
                    </a:cubicBezTo>
                    <a:cubicBezTo>
                      <a:pt x="21" y="47"/>
                      <a:pt x="21" y="47"/>
                      <a:pt x="21" y="47"/>
                    </a:cubicBezTo>
                    <a:cubicBezTo>
                      <a:pt x="19" y="47"/>
                      <a:pt x="18" y="47"/>
                      <a:pt x="16" y="47"/>
                    </a:cubicBezTo>
                    <a:close/>
                    <a:moveTo>
                      <a:pt x="32" y="68"/>
                    </a:moveTo>
                    <a:cubicBezTo>
                      <a:pt x="31" y="68"/>
                      <a:pt x="31" y="68"/>
                      <a:pt x="31" y="68"/>
                    </a:cubicBezTo>
                    <a:cubicBezTo>
                      <a:pt x="26" y="68"/>
                      <a:pt x="23" y="66"/>
                      <a:pt x="20" y="61"/>
                    </a:cubicBezTo>
                    <a:cubicBezTo>
                      <a:pt x="19" y="58"/>
                      <a:pt x="18" y="55"/>
                      <a:pt x="18" y="54"/>
                    </a:cubicBezTo>
                    <a:cubicBezTo>
                      <a:pt x="20" y="54"/>
                      <a:pt x="21" y="54"/>
                      <a:pt x="23" y="54"/>
                    </a:cubicBezTo>
                    <a:cubicBezTo>
                      <a:pt x="23" y="54"/>
                      <a:pt x="24" y="54"/>
                      <a:pt x="24" y="54"/>
                    </a:cubicBezTo>
                    <a:cubicBezTo>
                      <a:pt x="24" y="54"/>
                      <a:pt x="25" y="54"/>
                      <a:pt x="25" y="54"/>
                    </a:cubicBezTo>
                    <a:cubicBezTo>
                      <a:pt x="31" y="54"/>
                      <a:pt x="38" y="55"/>
                      <a:pt x="44" y="56"/>
                    </a:cubicBezTo>
                    <a:cubicBezTo>
                      <a:pt x="44" y="60"/>
                      <a:pt x="42" y="68"/>
                      <a:pt x="32" y="68"/>
                    </a:cubicBezTo>
                    <a:close/>
                    <a:moveTo>
                      <a:pt x="76" y="63"/>
                    </a:moveTo>
                    <a:cubicBezTo>
                      <a:pt x="72" y="60"/>
                      <a:pt x="64" y="55"/>
                      <a:pt x="53" y="52"/>
                    </a:cubicBezTo>
                    <a:cubicBezTo>
                      <a:pt x="46" y="49"/>
                      <a:pt x="36" y="48"/>
                      <a:pt x="28" y="47"/>
                    </a:cubicBezTo>
                    <a:cubicBezTo>
                      <a:pt x="28" y="27"/>
                      <a:pt x="28" y="27"/>
                      <a:pt x="28" y="27"/>
                    </a:cubicBezTo>
                    <a:cubicBezTo>
                      <a:pt x="39" y="26"/>
                      <a:pt x="48" y="25"/>
                      <a:pt x="55" y="23"/>
                    </a:cubicBezTo>
                    <a:cubicBezTo>
                      <a:pt x="62" y="21"/>
                      <a:pt x="71" y="15"/>
                      <a:pt x="76" y="11"/>
                    </a:cubicBezTo>
                    <a:lnTo>
                      <a:pt x="76"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TextBox 167">
                <a:extLst>
                  <a:ext uri="{FF2B5EF4-FFF2-40B4-BE49-F238E27FC236}">
                    <a16:creationId xmlns:a16="http://schemas.microsoft.com/office/drawing/2014/main" id="{4A45E1EB-0700-4723-AE25-7DE4678C7C9B}"/>
                  </a:ext>
                </a:extLst>
              </p:cNvPr>
              <p:cNvSpPr txBox="1"/>
              <p:nvPr/>
            </p:nvSpPr>
            <p:spPr>
              <a:xfrm>
                <a:off x="7329240" y="2064025"/>
                <a:ext cx="2152715" cy="630942"/>
              </a:xfrm>
              <a:prstGeom prst="rect">
                <a:avLst/>
              </a:prstGeom>
              <a:noFill/>
            </p:spPr>
            <p:txBody>
              <a:bodyPr wrap="square" rtlCol="0">
                <a:spAutoFit/>
              </a:bodyPr>
              <a:lstStyle/>
              <a:p>
                <a:pPr>
                  <a:lnSpc>
                    <a:spcPts val="1400"/>
                  </a:lnSpc>
                </a:pPr>
                <a:r>
                  <a:rPr lang="en-US" sz="1200" b="1" dirty="0">
                    <a:solidFill>
                      <a:schemeClr val="tx1">
                        <a:lumMod val="65000"/>
                        <a:lumOff val="35000"/>
                      </a:schemeClr>
                    </a:solidFill>
                    <a:latin typeface="+mj-lt"/>
                    <a:ea typeface="Montserrat" charset="0"/>
                    <a:cs typeface="Montserrat" charset="0"/>
                  </a:rPr>
                  <a:t>Fourth Title Here</a:t>
                </a:r>
              </a:p>
              <a:p>
                <a:pPr>
                  <a:lnSpc>
                    <a:spcPts val="1400"/>
                  </a:lnSpc>
                </a:pPr>
                <a:r>
                  <a:rPr lang="en-US" sz="900" dirty="0">
                    <a:solidFill>
                      <a:schemeClr val="tx1">
                        <a:lumMod val="65000"/>
                        <a:lumOff val="35000"/>
                      </a:schemeClr>
                    </a:solidFill>
                    <a:ea typeface="Montserrat Light" charset="0"/>
                    <a:cs typeface="Montserrat Light" charset="0"/>
                  </a:rPr>
                  <a:t>Open unto divided first shall made they're appear form great morning over form. </a:t>
                </a:r>
              </a:p>
            </p:txBody>
          </p:sp>
        </p:grpSp>
        <p:grpSp>
          <p:nvGrpSpPr>
            <p:cNvPr id="173" name="Group 172">
              <a:extLst>
                <a:ext uri="{FF2B5EF4-FFF2-40B4-BE49-F238E27FC236}">
                  <a16:creationId xmlns:a16="http://schemas.microsoft.com/office/drawing/2014/main" id="{DEF25BB7-E2DB-499D-9885-E57FB0504CC5}"/>
                </a:ext>
              </a:extLst>
            </p:cNvPr>
            <p:cNvGrpSpPr/>
            <p:nvPr/>
          </p:nvGrpSpPr>
          <p:grpSpPr>
            <a:xfrm>
              <a:off x="7046766" y="3052718"/>
              <a:ext cx="2813258" cy="630942"/>
              <a:chOff x="6668697" y="2992102"/>
              <a:chExt cx="2813258" cy="630942"/>
            </a:xfrm>
          </p:grpSpPr>
          <p:sp>
            <p:nvSpPr>
              <p:cNvPr id="161" name="Freeform 8">
                <a:extLst>
                  <a:ext uri="{FF2B5EF4-FFF2-40B4-BE49-F238E27FC236}">
                    <a16:creationId xmlns:a16="http://schemas.microsoft.com/office/drawing/2014/main" id="{D1F79A3F-D940-4897-89FF-D7BC20BA8053}"/>
                  </a:ext>
                </a:extLst>
              </p:cNvPr>
              <p:cNvSpPr>
                <a:spLocks noEditPoints="1"/>
              </p:cNvSpPr>
              <p:nvPr/>
            </p:nvSpPr>
            <p:spPr bwMode="auto">
              <a:xfrm>
                <a:off x="6668697" y="2992102"/>
                <a:ext cx="379055" cy="497320"/>
              </a:xfrm>
              <a:custGeom>
                <a:avLst/>
                <a:gdLst>
                  <a:gd name="T0" fmla="*/ 20 w 63"/>
                  <a:gd name="T1" fmla="*/ 36 h 75"/>
                  <a:gd name="T2" fmla="*/ 11 w 63"/>
                  <a:gd name="T3" fmla="*/ 36 h 75"/>
                  <a:gd name="T4" fmla="*/ 9 w 63"/>
                  <a:gd name="T5" fmla="*/ 38 h 75"/>
                  <a:gd name="T6" fmla="*/ 9 w 63"/>
                  <a:gd name="T7" fmla="*/ 65 h 75"/>
                  <a:gd name="T8" fmla="*/ 11 w 63"/>
                  <a:gd name="T9" fmla="*/ 67 h 75"/>
                  <a:gd name="T10" fmla="*/ 20 w 63"/>
                  <a:gd name="T11" fmla="*/ 67 h 75"/>
                  <a:gd name="T12" fmla="*/ 22 w 63"/>
                  <a:gd name="T13" fmla="*/ 65 h 75"/>
                  <a:gd name="T14" fmla="*/ 22 w 63"/>
                  <a:gd name="T15" fmla="*/ 38 h 75"/>
                  <a:gd name="T16" fmla="*/ 20 w 63"/>
                  <a:gd name="T17" fmla="*/ 36 h 75"/>
                  <a:gd name="T18" fmla="*/ 52 w 63"/>
                  <a:gd name="T19" fmla="*/ 42 h 75"/>
                  <a:gd name="T20" fmla="*/ 43 w 63"/>
                  <a:gd name="T21" fmla="*/ 42 h 75"/>
                  <a:gd name="T22" fmla="*/ 41 w 63"/>
                  <a:gd name="T23" fmla="*/ 44 h 75"/>
                  <a:gd name="T24" fmla="*/ 41 w 63"/>
                  <a:gd name="T25" fmla="*/ 65 h 75"/>
                  <a:gd name="T26" fmla="*/ 43 w 63"/>
                  <a:gd name="T27" fmla="*/ 67 h 75"/>
                  <a:gd name="T28" fmla="*/ 52 w 63"/>
                  <a:gd name="T29" fmla="*/ 67 h 75"/>
                  <a:gd name="T30" fmla="*/ 54 w 63"/>
                  <a:gd name="T31" fmla="*/ 65 h 75"/>
                  <a:gd name="T32" fmla="*/ 54 w 63"/>
                  <a:gd name="T33" fmla="*/ 44 h 75"/>
                  <a:gd name="T34" fmla="*/ 52 w 63"/>
                  <a:gd name="T35" fmla="*/ 42 h 75"/>
                  <a:gd name="T36" fmla="*/ 36 w 63"/>
                  <a:gd name="T37" fmla="*/ 27 h 75"/>
                  <a:gd name="T38" fmla="*/ 27 w 63"/>
                  <a:gd name="T39" fmla="*/ 27 h 75"/>
                  <a:gd name="T40" fmla="*/ 25 w 63"/>
                  <a:gd name="T41" fmla="*/ 29 h 75"/>
                  <a:gd name="T42" fmla="*/ 25 w 63"/>
                  <a:gd name="T43" fmla="*/ 65 h 75"/>
                  <a:gd name="T44" fmla="*/ 27 w 63"/>
                  <a:gd name="T45" fmla="*/ 67 h 75"/>
                  <a:gd name="T46" fmla="*/ 36 w 63"/>
                  <a:gd name="T47" fmla="*/ 67 h 75"/>
                  <a:gd name="T48" fmla="*/ 38 w 63"/>
                  <a:gd name="T49" fmla="*/ 65 h 75"/>
                  <a:gd name="T50" fmla="*/ 38 w 63"/>
                  <a:gd name="T51" fmla="*/ 29 h 75"/>
                  <a:gd name="T52" fmla="*/ 36 w 63"/>
                  <a:gd name="T53" fmla="*/ 27 h 75"/>
                  <a:gd name="T54" fmla="*/ 60 w 63"/>
                  <a:gd name="T55" fmla="*/ 18 h 75"/>
                  <a:gd name="T56" fmla="*/ 41 w 63"/>
                  <a:gd name="T57" fmla="*/ 2 h 75"/>
                  <a:gd name="T58" fmla="*/ 35 w 63"/>
                  <a:gd name="T59" fmla="*/ 0 h 75"/>
                  <a:gd name="T60" fmla="*/ 4 w 63"/>
                  <a:gd name="T61" fmla="*/ 0 h 75"/>
                  <a:gd name="T62" fmla="*/ 0 w 63"/>
                  <a:gd name="T63" fmla="*/ 5 h 75"/>
                  <a:gd name="T64" fmla="*/ 0 w 63"/>
                  <a:gd name="T65" fmla="*/ 70 h 75"/>
                  <a:gd name="T66" fmla="*/ 4 w 63"/>
                  <a:gd name="T67" fmla="*/ 75 h 75"/>
                  <a:gd name="T68" fmla="*/ 59 w 63"/>
                  <a:gd name="T69" fmla="*/ 75 h 75"/>
                  <a:gd name="T70" fmla="*/ 63 w 63"/>
                  <a:gd name="T71" fmla="*/ 70 h 75"/>
                  <a:gd name="T72" fmla="*/ 63 w 63"/>
                  <a:gd name="T73" fmla="*/ 24 h 75"/>
                  <a:gd name="T74" fmla="*/ 60 w 63"/>
                  <a:gd name="T75" fmla="*/ 18 h 75"/>
                  <a:gd name="T76" fmla="*/ 40 w 63"/>
                  <a:gd name="T77" fmla="*/ 7 h 75"/>
                  <a:gd name="T78" fmla="*/ 41 w 63"/>
                  <a:gd name="T79" fmla="*/ 7 h 75"/>
                  <a:gd name="T80" fmla="*/ 56 w 63"/>
                  <a:gd name="T81" fmla="*/ 20 h 75"/>
                  <a:gd name="T82" fmla="*/ 55 w 63"/>
                  <a:gd name="T83" fmla="*/ 21 h 75"/>
                  <a:gd name="T84" fmla="*/ 41 w 63"/>
                  <a:gd name="T85" fmla="*/ 21 h 75"/>
                  <a:gd name="T86" fmla="*/ 40 w 63"/>
                  <a:gd name="T87" fmla="*/ 20 h 75"/>
                  <a:gd name="T88" fmla="*/ 40 w 63"/>
                  <a:gd name="T89" fmla="*/ 7 h 75"/>
                  <a:gd name="T90" fmla="*/ 60 w 63"/>
                  <a:gd name="T91" fmla="*/ 70 h 75"/>
                  <a:gd name="T92" fmla="*/ 59 w 63"/>
                  <a:gd name="T93" fmla="*/ 71 h 75"/>
                  <a:gd name="T94" fmla="*/ 4 w 63"/>
                  <a:gd name="T95" fmla="*/ 71 h 75"/>
                  <a:gd name="T96" fmla="*/ 3 w 63"/>
                  <a:gd name="T97" fmla="*/ 70 h 75"/>
                  <a:gd name="T98" fmla="*/ 3 w 63"/>
                  <a:gd name="T99" fmla="*/ 5 h 75"/>
                  <a:gd name="T100" fmla="*/ 4 w 63"/>
                  <a:gd name="T101" fmla="*/ 3 h 75"/>
                  <a:gd name="T102" fmla="*/ 35 w 63"/>
                  <a:gd name="T103" fmla="*/ 3 h 75"/>
                  <a:gd name="T104" fmla="*/ 36 w 63"/>
                  <a:gd name="T105" fmla="*/ 5 h 75"/>
                  <a:gd name="T106" fmla="*/ 36 w 63"/>
                  <a:gd name="T107" fmla="*/ 20 h 75"/>
                  <a:gd name="T108" fmla="*/ 41 w 63"/>
                  <a:gd name="T109" fmla="*/ 24 h 75"/>
                  <a:gd name="T110" fmla="*/ 59 w 63"/>
                  <a:gd name="T111" fmla="*/ 24 h 75"/>
                  <a:gd name="T112" fmla="*/ 60 w 63"/>
                  <a:gd name="T113" fmla="*/ 25 h 75"/>
                  <a:gd name="T114" fmla="*/ 60 w 63"/>
                  <a:gd name="T115" fmla="*/ 7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 h="75">
                    <a:moveTo>
                      <a:pt x="20" y="36"/>
                    </a:moveTo>
                    <a:cubicBezTo>
                      <a:pt x="11" y="36"/>
                      <a:pt x="11" y="36"/>
                      <a:pt x="11" y="36"/>
                    </a:cubicBezTo>
                    <a:cubicBezTo>
                      <a:pt x="10" y="36"/>
                      <a:pt x="9" y="37"/>
                      <a:pt x="9" y="38"/>
                    </a:cubicBezTo>
                    <a:cubicBezTo>
                      <a:pt x="9" y="65"/>
                      <a:pt x="9" y="65"/>
                      <a:pt x="9" y="65"/>
                    </a:cubicBezTo>
                    <a:cubicBezTo>
                      <a:pt x="9" y="66"/>
                      <a:pt x="10" y="67"/>
                      <a:pt x="11" y="67"/>
                    </a:cubicBezTo>
                    <a:cubicBezTo>
                      <a:pt x="20" y="67"/>
                      <a:pt x="20" y="67"/>
                      <a:pt x="20" y="67"/>
                    </a:cubicBezTo>
                    <a:cubicBezTo>
                      <a:pt x="21" y="67"/>
                      <a:pt x="22" y="66"/>
                      <a:pt x="22" y="65"/>
                    </a:cubicBezTo>
                    <a:cubicBezTo>
                      <a:pt x="22" y="38"/>
                      <a:pt x="22" y="38"/>
                      <a:pt x="22" y="38"/>
                    </a:cubicBezTo>
                    <a:cubicBezTo>
                      <a:pt x="22" y="37"/>
                      <a:pt x="21" y="36"/>
                      <a:pt x="20" y="36"/>
                    </a:cubicBezTo>
                    <a:close/>
                    <a:moveTo>
                      <a:pt x="52" y="42"/>
                    </a:moveTo>
                    <a:cubicBezTo>
                      <a:pt x="43" y="42"/>
                      <a:pt x="43" y="42"/>
                      <a:pt x="43" y="42"/>
                    </a:cubicBezTo>
                    <a:cubicBezTo>
                      <a:pt x="42" y="42"/>
                      <a:pt x="41" y="43"/>
                      <a:pt x="41" y="44"/>
                    </a:cubicBezTo>
                    <a:cubicBezTo>
                      <a:pt x="41" y="65"/>
                      <a:pt x="41" y="65"/>
                      <a:pt x="41" y="65"/>
                    </a:cubicBezTo>
                    <a:cubicBezTo>
                      <a:pt x="41" y="66"/>
                      <a:pt x="42" y="67"/>
                      <a:pt x="43" y="67"/>
                    </a:cubicBezTo>
                    <a:cubicBezTo>
                      <a:pt x="52" y="67"/>
                      <a:pt x="52" y="67"/>
                      <a:pt x="52" y="67"/>
                    </a:cubicBezTo>
                    <a:cubicBezTo>
                      <a:pt x="53" y="67"/>
                      <a:pt x="54" y="66"/>
                      <a:pt x="54" y="65"/>
                    </a:cubicBezTo>
                    <a:cubicBezTo>
                      <a:pt x="54" y="44"/>
                      <a:pt x="54" y="44"/>
                      <a:pt x="54" y="44"/>
                    </a:cubicBezTo>
                    <a:cubicBezTo>
                      <a:pt x="54" y="43"/>
                      <a:pt x="53" y="42"/>
                      <a:pt x="52" y="42"/>
                    </a:cubicBezTo>
                    <a:close/>
                    <a:moveTo>
                      <a:pt x="36" y="27"/>
                    </a:moveTo>
                    <a:cubicBezTo>
                      <a:pt x="27" y="27"/>
                      <a:pt x="27" y="27"/>
                      <a:pt x="27" y="27"/>
                    </a:cubicBezTo>
                    <a:cubicBezTo>
                      <a:pt x="26" y="27"/>
                      <a:pt x="25" y="28"/>
                      <a:pt x="25" y="29"/>
                    </a:cubicBezTo>
                    <a:cubicBezTo>
                      <a:pt x="25" y="65"/>
                      <a:pt x="25" y="65"/>
                      <a:pt x="25" y="65"/>
                    </a:cubicBezTo>
                    <a:cubicBezTo>
                      <a:pt x="25" y="66"/>
                      <a:pt x="26" y="67"/>
                      <a:pt x="27" y="67"/>
                    </a:cubicBezTo>
                    <a:cubicBezTo>
                      <a:pt x="36" y="67"/>
                      <a:pt x="36" y="67"/>
                      <a:pt x="36" y="67"/>
                    </a:cubicBezTo>
                    <a:cubicBezTo>
                      <a:pt x="37" y="67"/>
                      <a:pt x="38" y="66"/>
                      <a:pt x="38" y="65"/>
                    </a:cubicBezTo>
                    <a:cubicBezTo>
                      <a:pt x="38" y="29"/>
                      <a:pt x="38" y="29"/>
                      <a:pt x="38" y="29"/>
                    </a:cubicBezTo>
                    <a:cubicBezTo>
                      <a:pt x="38" y="28"/>
                      <a:pt x="37" y="27"/>
                      <a:pt x="36" y="27"/>
                    </a:cubicBezTo>
                    <a:close/>
                    <a:moveTo>
                      <a:pt x="60" y="18"/>
                    </a:moveTo>
                    <a:cubicBezTo>
                      <a:pt x="41" y="2"/>
                      <a:pt x="41" y="2"/>
                      <a:pt x="41" y="2"/>
                    </a:cubicBezTo>
                    <a:cubicBezTo>
                      <a:pt x="40" y="1"/>
                      <a:pt x="37" y="0"/>
                      <a:pt x="35" y="0"/>
                    </a:cubicBezTo>
                    <a:cubicBezTo>
                      <a:pt x="4" y="0"/>
                      <a:pt x="4" y="0"/>
                      <a:pt x="4" y="0"/>
                    </a:cubicBezTo>
                    <a:cubicBezTo>
                      <a:pt x="2" y="0"/>
                      <a:pt x="0" y="2"/>
                      <a:pt x="0" y="5"/>
                    </a:cubicBezTo>
                    <a:cubicBezTo>
                      <a:pt x="0" y="70"/>
                      <a:pt x="0" y="70"/>
                      <a:pt x="0" y="70"/>
                    </a:cubicBezTo>
                    <a:cubicBezTo>
                      <a:pt x="0" y="75"/>
                      <a:pt x="4" y="75"/>
                      <a:pt x="4" y="75"/>
                    </a:cubicBezTo>
                    <a:cubicBezTo>
                      <a:pt x="59" y="75"/>
                      <a:pt x="59" y="75"/>
                      <a:pt x="59" y="75"/>
                    </a:cubicBezTo>
                    <a:cubicBezTo>
                      <a:pt x="61" y="75"/>
                      <a:pt x="63" y="72"/>
                      <a:pt x="63" y="70"/>
                    </a:cubicBezTo>
                    <a:cubicBezTo>
                      <a:pt x="63" y="24"/>
                      <a:pt x="63" y="24"/>
                      <a:pt x="63" y="24"/>
                    </a:cubicBezTo>
                    <a:cubicBezTo>
                      <a:pt x="63" y="22"/>
                      <a:pt x="62" y="19"/>
                      <a:pt x="60" y="18"/>
                    </a:cubicBezTo>
                    <a:close/>
                    <a:moveTo>
                      <a:pt x="40" y="7"/>
                    </a:moveTo>
                    <a:cubicBezTo>
                      <a:pt x="40" y="6"/>
                      <a:pt x="41" y="7"/>
                      <a:pt x="41" y="7"/>
                    </a:cubicBezTo>
                    <a:cubicBezTo>
                      <a:pt x="56" y="20"/>
                      <a:pt x="56" y="20"/>
                      <a:pt x="56" y="20"/>
                    </a:cubicBezTo>
                    <a:cubicBezTo>
                      <a:pt x="56" y="20"/>
                      <a:pt x="57" y="21"/>
                      <a:pt x="55" y="21"/>
                    </a:cubicBezTo>
                    <a:cubicBezTo>
                      <a:pt x="41" y="21"/>
                      <a:pt x="41" y="21"/>
                      <a:pt x="41" y="21"/>
                    </a:cubicBezTo>
                    <a:cubicBezTo>
                      <a:pt x="40" y="21"/>
                      <a:pt x="40" y="20"/>
                      <a:pt x="40" y="20"/>
                    </a:cubicBezTo>
                    <a:lnTo>
                      <a:pt x="40" y="7"/>
                    </a:lnTo>
                    <a:close/>
                    <a:moveTo>
                      <a:pt x="60" y="70"/>
                    </a:moveTo>
                    <a:cubicBezTo>
                      <a:pt x="60" y="70"/>
                      <a:pt x="59" y="71"/>
                      <a:pt x="59" y="71"/>
                    </a:cubicBezTo>
                    <a:cubicBezTo>
                      <a:pt x="4" y="71"/>
                      <a:pt x="4" y="71"/>
                      <a:pt x="4" y="71"/>
                    </a:cubicBezTo>
                    <a:cubicBezTo>
                      <a:pt x="4" y="71"/>
                      <a:pt x="3" y="71"/>
                      <a:pt x="3" y="70"/>
                    </a:cubicBezTo>
                    <a:cubicBezTo>
                      <a:pt x="3" y="5"/>
                      <a:pt x="3" y="5"/>
                      <a:pt x="3" y="5"/>
                    </a:cubicBezTo>
                    <a:cubicBezTo>
                      <a:pt x="3" y="4"/>
                      <a:pt x="4" y="3"/>
                      <a:pt x="4" y="3"/>
                    </a:cubicBezTo>
                    <a:cubicBezTo>
                      <a:pt x="35" y="3"/>
                      <a:pt x="35" y="3"/>
                      <a:pt x="35" y="3"/>
                    </a:cubicBezTo>
                    <a:cubicBezTo>
                      <a:pt x="35" y="3"/>
                      <a:pt x="36" y="4"/>
                      <a:pt x="36" y="5"/>
                    </a:cubicBezTo>
                    <a:cubicBezTo>
                      <a:pt x="36" y="20"/>
                      <a:pt x="36" y="20"/>
                      <a:pt x="36" y="20"/>
                    </a:cubicBezTo>
                    <a:cubicBezTo>
                      <a:pt x="36" y="22"/>
                      <a:pt x="38" y="24"/>
                      <a:pt x="41" y="24"/>
                    </a:cubicBezTo>
                    <a:cubicBezTo>
                      <a:pt x="59" y="24"/>
                      <a:pt x="59" y="24"/>
                      <a:pt x="59" y="24"/>
                    </a:cubicBezTo>
                    <a:cubicBezTo>
                      <a:pt x="59" y="24"/>
                      <a:pt x="60" y="25"/>
                      <a:pt x="60" y="25"/>
                    </a:cubicBezTo>
                    <a:lnTo>
                      <a:pt x="60"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TextBox 168">
                <a:extLst>
                  <a:ext uri="{FF2B5EF4-FFF2-40B4-BE49-F238E27FC236}">
                    <a16:creationId xmlns:a16="http://schemas.microsoft.com/office/drawing/2014/main" id="{5FB8BE6A-5DF2-42BA-8950-723C5EF5B02E}"/>
                  </a:ext>
                </a:extLst>
              </p:cNvPr>
              <p:cNvSpPr txBox="1"/>
              <p:nvPr/>
            </p:nvSpPr>
            <p:spPr>
              <a:xfrm>
                <a:off x="7329240" y="2992102"/>
                <a:ext cx="2152715" cy="630942"/>
              </a:xfrm>
              <a:prstGeom prst="rect">
                <a:avLst/>
              </a:prstGeom>
              <a:noFill/>
            </p:spPr>
            <p:txBody>
              <a:bodyPr wrap="square" rtlCol="0">
                <a:spAutoFit/>
              </a:bodyPr>
              <a:lstStyle/>
              <a:p>
                <a:pPr>
                  <a:lnSpc>
                    <a:spcPts val="1400"/>
                  </a:lnSpc>
                </a:pPr>
                <a:r>
                  <a:rPr lang="en-US" sz="1200" b="1" dirty="0">
                    <a:solidFill>
                      <a:schemeClr val="tx1">
                        <a:lumMod val="65000"/>
                        <a:lumOff val="35000"/>
                      </a:schemeClr>
                    </a:solidFill>
                    <a:latin typeface="+mj-lt"/>
                    <a:ea typeface="Montserrat" charset="0"/>
                    <a:cs typeface="Montserrat" charset="0"/>
                  </a:rPr>
                  <a:t>Fourth Title Here</a:t>
                </a:r>
              </a:p>
              <a:p>
                <a:pPr>
                  <a:lnSpc>
                    <a:spcPts val="1400"/>
                  </a:lnSpc>
                </a:pPr>
                <a:r>
                  <a:rPr lang="en-US" sz="900" dirty="0">
                    <a:solidFill>
                      <a:schemeClr val="tx1">
                        <a:lumMod val="65000"/>
                        <a:lumOff val="35000"/>
                      </a:schemeClr>
                    </a:solidFill>
                    <a:ea typeface="Montserrat Light" charset="0"/>
                    <a:cs typeface="Montserrat Light" charset="0"/>
                  </a:rPr>
                  <a:t>Open unto divided first shall made they're appear form great morning over form. </a:t>
                </a:r>
              </a:p>
            </p:txBody>
          </p:sp>
        </p:grpSp>
        <p:grpSp>
          <p:nvGrpSpPr>
            <p:cNvPr id="174" name="Group 173">
              <a:extLst>
                <a:ext uri="{FF2B5EF4-FFF2-40B4-BE49-F238E27FC236}">
                  <a16:creationId xmlns:a16="http://schemas.microsoft.com/office/drawing/2014/main" id="{400F0D29-8BA5-44ED-B081-BB5FF971C711}"/>
                </a:ext>
              </a:extLst>
            </p:cNvPr>
            <p:cNvGrpSpPr/>
            <p:nvPr/>
          </p:nvGrpSpPr>
          <p:grpSpPr>
            <a:xfrm>
              <a:off x="6964891" y="4041411"/>
              <a:ext cx="2895133" cy="630942"/>
              <a:chOff x="6586822" y="3920179"/>
              <a:chExt cx="2895133" cy="630942"/>
            </a:xfrm>
          </p:grpSpPr>
          <p:sp>
            <p:nvSpPr>
              <p:cNvPr id="159" name="Freeform 6">
                <a:extLst>
                  <a:ext uri="{FF2B5EF4-FFF2-40B4-BE49-F238E27FC236}">
                    <a16:creationId xmlns:a16="http://schemas.microsoft.com/office/drawing/2014/main" id="{CA65B980-6314-43FE-A231-8248AC056571}"/>
                  </a:ext>
                </a:extLst>
              </p:cNvPr>
              <p:cNvSpPr>
                <a:spLocks noEditPoints="1"/>
              </p:cNvSpPr>
              <p:nvPr/>
            </p:nvSpPr>
            <p:spPr bwMode="auto">
              <a:xfrm>
                <a:off x="6586822" y="3920179"/>
                <a:ext cx="460930" cy="497320"/>
              </a:xfrm>
              <a:custGeom>
                <a:avLst/>
                <a:gdLst>
                  <a:gd name="T0" fmla="*/ 76 w 77"/>
                  <a:gd name="T1" fmla="*/ 9 h 75"/>
                  <a:gd name="T2" fmla="*/ 68 w 77"/>
                  <a:gd name="T3" fmla="*/ 0 h 75"/>
                  <a:gd name="T4" fmla="*/ 67 w 77"/>
                  <a:gd name="T5" fmla="*/ 0 h 75"/>
                  <a:gd name="T6" fmla="*/ 10 w 77"/>
                  <a:gd name="T7" fmla="*/ 0 h 75"/>
                  <a:gd name="T8" fmla="*/ 8 w 77"/>
                  <a:gd name="T9" fmla="*/ 0 h 75"/>
                  <a:gd name="T10" fmla="*/ 1 w 77"/>
                  <a:gd name="T11" fmla="*/ 9 h 75"/>
                  <a:gd name="T12" fmla="*/ 0 w 77"/>
                  <a:gd name="T13" fmla="*/ 11 h 75"/>
                  <a:gd name="T14" fmla="*/ 6 w 77"/>
                  <a:gd name="T15" fmla="*/ 70 h 75"/>
                  <a:gd name="T16" fmla="*/ 6 w 77"/>
                  <a:gd name="T17" fmla="*/ 73 h 75"/>
                  <a:gd name="T18" fmla="*/ 8 w 77"/>
                  <a:gd name="T19" fmla="*/ 75 h 75"/>
                  <a:gd name="T20" fmla="*/ 69 w 77"/>
                  <a:gd name="T21" fmla="*/ 75 h 75"/>
                  <a:gd name="T22" fmla="*/ 71 w 77"/>
                  <a:gd name="T23" fmla="*/ 73 h 75"/>
                  <a:gd name="T24" fmla="*/ 71 w 77"/>
                  <a:gd name="T25" fmla="*/ 70 h 75"/>
                  <a:gd name="T26" fmla="*/ 77 w 77"/>
                  <a:gd name="T27" fmla="*/ 11 h 75"/>
                  <a:gd name="T28" fmla="*/ 76 w 77"/>
                  <a:gd name="T29" fmla="*/ 9 h 75"/>
                  <a:gd name="T30" fmla="*/ 65 w 77"/>
                  <a:gd name="T31" fmla="*/ 67 h 75"/>
                  <a:gd name="T32" fmla="*/ 63 w 77"/>
                  <a:gd name="T33" fmla="*/ 69 h 75"/>
                  <a:gd name="T34" fmla="*/ 13 w 77"/>
                  <a:gd name="T35" fmla="*/ 69 h 75"/>
                  <a:gd name="T36" fmla="*/ 11 w 77"/>
                  <a:gd name="T37" fmla="*/ 67 h 75"/>
                  <a:gd name="T38" fmla="*/ 6 w 77"/>
                  <a:gd name="T39" fmla="*/ 16 h 75"/>
                  <a:gd name="T40" fmla="*/ 70 w 77"/>
                  <a:gd name="T41" fmla="*/ 16 h 75"/>
                  <a:gd name="T42" fmla="*/ 65 w 77"/>
                  <a:gd name="T43" fmla="*/ 67 h 75"/>
                  <a:gd name="T44" fmla="*/ 6 w 77"/>
                  <a:gd name="T45" fmla="*/ 10 h 75"/>
                  <a:gd name="T46" fmla="*/ 11 w 77"/>
                  <a:gd name="T47" fmla="*/ 5 h 75"/>
                  <a:gd name="T48" fmla="*/ 12 w 77"/>
                  <a:gd name="T49" fmla="*/ 4 h 75"/>
                  <a:gd name="T50" fmla="*/ 64 w 77"/>
                  <a:gd name="T51" fmla="*/ 4 h 75"/>
                  <a:gd name="T52" fmla="*/ 66 w 77"/>
                  <a:gd name="T53" fmla="*/ 5 h 75"/>
                  <a:gd name="T54" fmla="*/ 70 w 77"/>
                  <a:gd name="T55" fmla="*/ 10 h 75"/>
                  <a:gd name="T56" fmla="*/ 6 w 77"/>
                  <a:gd name="T57" fmla="*/ 10 h 75"/>
                  <a:gd name="T58" fmla="*/ 38 w 77"/>
                  <a:gd name="T59" fmla="*/ 49 h 75"/>
                  <a:gd name="T60" fmla="*/ 51 w 77"/>
                  <a:gd name="T61" fmla="*/ 44 h 75"/>
                  <a:gd name="T62" fmla="*/ 56 w 77"/>
                  <a:gd name="T63" fmla="*/ 31 h 75"/>
                  <a:gd name="T64" fmla="*/ 53 w 77"/>
                  <a:gd name="T65" fmla="*/ 28 h 75"/>
                  <a:gd name="T66" fmla="*/ 50 w 77"/>
                  <a:gd name="T67" fmla="*/ 31 h 75"/>
                  <a:gd name="T68" fmla="*/ 38 w 77"/>
                  <a:gd name="T69" fmla="*/ 43 h 75"/>
                  <a:gd name="T70" fmla="*/ 26 w 77"/>
                  <a:gd name="T71" fmla="*/ 31 h 75"/>
                  <a:gd name="T72" fmla="*/ 24 w 77"/>
                  <a:gd name="T73" fmla="*/ 28 h 75"/>
                  <a:gd name="T74" fmla="*/ 21 w 77"/>
                  <a:gd name="T75" fmla="*/ 31 h 75"/>
                  <a:gd name="T76" fmla="*/ 26 w 77"/>
                  <a:gd name="T77" fmla="*/ 44 h 75"/>
                  <a:gd name="T78" fmla="*/ 38 w 77"/>
                  <a:gd name="T79"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75">
                    <a:moveTo>
                      <a:pt x="76" y="9"/>
                    </a:moveTo>
                    <a:cubicBezTo>
                      <a:pt x="68" y="0"/>
                      <a:pt x="68" y="0"/>
                      <a:pt x="68" y="0"/>
                    </a:cubicBezTo>
                    <a:cubicBezTo>
                      <a:pt x="68" y="0"/>
                      <a:pt x="68" y="0"/>
                      <a:pt x="67" y="0"/>
                    </a:cubicBezTo>
                    <a:cubicBezTo>
                      <a:pt x="10" y="0"/>
                      <a:pt x="10" y="0"/>
                      <a:pt x="10" y="0"/>
                    </a:cubicBezTo>
                    <a:cubicBezTo>
                      <a:pt x="9" y="0"/>
                      <a:pt x="9" y="0"/>
                      <a:pt x="8" y="0"/>
                    </a:cubicBezTo>
                    <a:cubicBezTo>
                      <a:pt x="1" y="9"/>
                      <a:pt x="1" y="9"/>
                      <a:pt x="1" y="9"/>
                    </a:cubicBezTo>
                    <a:cubicBezTo>
                      <a:pt x="0" y="9"/>
                      <a:pt x="0" y="10"/>
                      <a:pt x="0" y="11"/>
                    </a:cubicBezTo>
                    <a:cubicBezTo>
                      <a:pt x="6" y="70"/>
                      <a:pt x="6" y="70"/>
                      <a:pt x="6" y="70"/>
                    </a:cubicBezTo>
                    <a:cubicBezTo>
                      <a:pt x="6" y="73"/>
                      <a:pt x="6" y="73"/>
                      <a:pt x="6" y="73"/>
                    </a:cubicBezTo>
                    <a:cubicBezTo>
                      <a:pt x="6" y="74"/>
                      <a:pt x="7" y="75"/>
                      <a:pt x="8" y="75"/>
                    </a:cubicBezTo>
                    <a:cubicBezTo>
                      <a:pt x="69" y="75"/>
                      <a:pt x="69" y="75"/>
                      <a:pt x="69" y="75"/>
                    </a:cubicBezTo>
                    <a:cubicBezTo>
                      <a:pt x="70" y="75"/>
                      <a:pt x="70" y="74"/>
                      <a:pt x="71" y="73"/>
                    </a:cubicBezTo>
                    <a:cubicBezTo>
                      <a:pt x="71" y="70"/>
                      <a:pt x="71" y="70"/>
                      <a:pt x="71" y="70"/>
                    </a:cubicBezTo>
                    <a:cubicBezTo>
                      <a:pt x="77" y="11"/>
                      <a:pt x="77" y="11"/>
                      <a:pt x="77" y="11"/>
                    </a:cubicBezTo>
                    <a:cubicBezTo>
                      <a:pt x="77" y="10"/>
                      <a:pt x="76" y="9"/>
                      <a:pt x="76" y="9"/>
                    </a:cubicBezTo>
                    <a:close/>
                    <a:moveTo>
                      <a:pt x="65" y="67"/>
                    </a:moveTo>
                    <a:cubicBezTo>
                      <a:pt x="65" y="68"/>
                      <a:pt x="65" y="69"/>
                      <a:pt x="63" y="69"/>
                    </a:cubicBezTo>
                    <a:cubicBezTo>
                      <a:pt x="13" y="69"/>
                      <a:pt x="13" y="69"/>
                      <a:pt x="13" y="69"/>
                    </a:cubicBezTo>
                    <a:cubicBezTo>
                      <a:pt x="12" y="69"/>
                      <a:pt x="11" y="68"/>
                      <a:pt x="11" y="67"/>
                    </a:cubicBezTo>
                    <a:cubicBezTo>
                      <a:pt x="6" y="16"/>
                      <a:pt x="6" y="16"/>
                      <a:pt x="6" y="16"/>
                    </a:cubicBezTo>
                    <a:cubicBezTo>
                      <a:pt x="70" y="16"/>
                      <a:pt x="70" y="16"/>
                      <a:pt x="70" y="16"/>
                    </a:cubicBezTo>
                    <a:lnTo>
                      <a:pt x="65" y="67"/>
                    </a:lnTo>
                    <a:close/>
                    <a:moveTo>
                      <a:pt x="6" y="10"/>
                    </a:moveTo>
                    <a:cubicBezTo>
                      <a:pt x="11" y="5"/>
                      <a:pt x="11" y="5"/>
                      <a:pt x="11" y="5"/>
                    </a:cubicBezTo>
                    <a:cubicBezTo>
                      <a:pt x="11" y="5"/>
                      <a:pt x="12" y="4"/>
                      <a:pt x="12" y="4"/>
                    </a:cubicBezTo>
                    <a:cubicBezTo>
                      <a:pt x="64" y="4"/>
                      <a:pt x="64" y="4"/>
                      <a:pt x="64" y="4"/>
                    </a:cubicBezTo>
                    <a:cubicBezTo>
                      <a:pt x="65" y="4"/>
                      <a:pt x="66" y="5"/>
                      <a:pt x="66" y="5"/>
                    </a:cubicBezTo>
                    <a:cubicBezTo>
                      <a:pt x="70" y="10"/>
                      <a:pt x="70" y="10"/>
                      <a:pt x="70" y="10"/>
                    </a:cubicBezTo>
                    <a:lnTo>
                      <a:pt x="6" y="10"/>
                    </a:lnTo>
                    <a:close/>
                    <a:moveTo>
                      <a:pt x="38" y="49"/>
                    </a:moveTo>
                    <a:cubicBezTo>
                      <a:pt x="43" y="49"/>
                      <a:pt x="47" y="47"/>
                      <a:pt x="51" y="44"/>
                    </a:cubicBezTo>
                    <a:cubicBezTo>
                      <a:pt x="54" y="40"/>
                      <a:pt x="56" y="36"/>
                      <a:pt x="56" y="31"/>
                    </a:cubicBezTo>
                    <a:cubicBezTo>
                      <a:pt x="56" y="29"/>
                      <a:pt x="55" y="28"/>
                      <a:pt x="53" y="28"/>
                    </a:cubicBezTo>
                    <a:cubicBezTo>
                      <a:pt x="52" y="28"/>
                      <a:pt x="50" y="29"/>
                      <a:pt x="50" y="31"/>
                    </a:cubicBezTo>
                    <a:cubicBezTo>
                      <a:pt x="50" y="38"/>
                      <a:pt x="45" y="43"/>
                      <a:pt x="38" y="43"/>
                    </a:cubicBezTo>
                    <a:cubicBezTo>
                      <a:pt x="32" y="43"/>
                      <a:pt x="26" y="38"/>
                      <a:pt x="26" y="31"/>
                    </a:cubicBezTo>
                    <a:cubicBezTo>
                      <a:pt x="26" y="29"/>
                      <a:pt x="25" y="28"/>
                      <a:pt x="24" y="28"/>
                    </a:cubicBezTo>
                    <a:cubicBezTo>
                      <a:pt x="22" y="28"/>
                      <a:pt x="21" y="29"/>
                      <a:pt x="21" y="31"/>
                    </a:cubicBezTo>
                    <a:cubicBezTo>
                      <a:pt x="21" y="36"/>
                      <a:pt x="23" y="40"/>
                      <a:pt x="26" y="44"/>
                    </a:cubicBezTo>
                    <a:cubicBezTo>
                      <a:pt x="29" y="47"/>
                      <a:pt x="34" y="49"/>
                      <a:pt x="38" y="49"/>
                    </a:cubicBezTo>
                    <a:close/>
                  </a:path>
                </a:pathLst>
              </a:custGeom>
              <a:solidFill>
                <a:srgbClr val="000000"/>
              </a:solidFill>
              <a:ln w="0"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0" name="TextBox 169">
                <a:extLst>
                  <a:ext uri="{FF2B5EF4-FFF2-40B4-BE49-F238E27FC236}">
                    <a16:creationId xmlns:a16="http://schemas.microsoft.com/office/drawing/2014/main" id="{31FFEC7E-C718-451C-AEFB-6C92B39F4371}"/>
                  </a:ext>
                </a:extLst>
              </p:cNvPr>
              <p:cNvSpPr txBox="1"/>
              <p:nvPr/>
            </p:nvSpPr>
            <p:spPr>
              <a:xfrm>
                <a:off x="7329240" y="3920179"/>
                <a:ext cx="2152715" cy="630942"/>
              </a:xfrm>
              <a:prstGeom prst="rect">
                <a:avLst/>
              </a:prstGeom>
              <a:noFill/>
            </p:spPr>
            <p:txBody>
              <a:bodyPr wrap="square" rtlCol="0">
                <a:spAutoFit/>
              </a:bodyPr>
              <a:lstStyle/>
              <a:p>
                <a:pPr>
                  <a:lnSpc>
                    <a:spcPts val="1400"/>
                  </a:lnSpc>
                </a:pPr>
                <a:r>
                  <a:rPr lang="en-US" sz="1200" b="1" dirty="0">
                    <a:solidFill>
                      <a:schemeClr val="tx1">
                        <a:lumMod val="65000"/>
                        <a:lumOff val="35000"/>
                      </a:schemeClr>
                    </a:solidFill>
                    <a:latin typeface="+mj-lt"/>
                    <a:ea typeface="Montserrat" charset="0"/>
                    <a:cs typeface="Montserrat" charset="0"/>
                  </a:rPr>
                  <a:t>Fourth Title Here</a:t>
                </a:r>
              </a:p>
              <a:p>
                <a:pPr>
                  <a:lnSpc>
                    <a:spcPts val="1400"/>
                  </a:lnSpc>
                </a:pPr>
                <a:r>
                  <a:rPr lang="en-US" sz="900" dirty="0">
                    <a:solidFill>
                      <a:schemeClr val="tx1">
                        <a:lumMod val="65000"/>
                        <a:lumOff val="35000"/>
                      </a:schemeClr>
                    </a:solidFill>
                    <a:ea typeface="Montserrat Light" charset="0"/>
                    <a:cs typeface="Montserrat Light" charset="0"/>
                  </a:rPr>
                  <a:t>Open unto divided first shall made they're appear form great morning over form. </a:t>
                </a:r>
              </a:p>
            </p:txBody>
          </p:sp>
        </p:grpSp>
        <p:grpSp>
          <p:nvGrpSpPr>
            <p:cNvPr id="175" name="Group 174">
              <a:extLst>
                <a:ext uri="{FF2B5EF4-FFF2-40B4-BE49-F238E27FC236}">
                  <a16:creationId xmlns:a16="http://schemas.microsoft.com/office/drawing/2014/main" id="{4E52F12A-0264-4A24-9DC2-DFD7D0AEF572}"/>
                </a:ext>
              </a:extLst>
            </p:cNvPr>
            <p:cNvGrpSpPr/>
            <p:nvPr/>
          </p:nvGrpSpPr>
          <p:grpSpPr>
            <a:xfrm>
              <a:off x="7016442" y="5030105"/>
              <a:ext cx="2843582" cy="630942"/>
              <a:chOff x="6638373" y="4848256"/>
              <a:chExt cx="2843582" cy="630942"/>
            </a:xfrm>
          </p:grpSpPr>
          <p:sp>
            <p:nvSpPr>
              <p:cNvPr id="158" name="Freeform 5">
                <a:extLst>
                  <a:ext uri="{FF2B5EF4-FFF2-40B4-BE49-F238E27FC236}">
                    <a16:creationId xmlns:a16="http://schemas.microsoft.com/office/drawing/2014/main" id="{E2D7E6A1-A76F-4A21-92CC-23B62AEB3784}"/>
                  </a:ext>
                </a:extLst>
              </p:cNvPr>
              <p:cNvSpPr>
                <a:spLocks noEditPoints="1"/>
              </p:cNvSpPr>
              <p:nvPr/>
            </p:nvSpPr>
            <p:spPr bwMode="auto">
              <a:xfrm>
                <a:off x="6638373" y="4848256"/>
                <a:ext cx="409379" cy="497320"/>
              </a:xfrm>
              <a:custGeom>
                <a:avLst/>
                <a:gdLst>
                  <a:gd name="T0" fmla="*/ 4 w 68"/>
                  <a:gd name="T1" fmla="*/ 36 h 75"/>
                  <a:gd name="T2" fmla="*/ 25 w 68"/>
                  <a:gd name="T3" fmla="*/ 36 h 75"/>
                  <a:gd name="T4" fmla="*/ 25 w 68"/>
                  <a:gd name="T5" fmla="*/ 28 h 75"/>
                  <a:gd name="T6" fmla="*/ 4 w 68"/>
                  <a:gd name="T7" fmla="*/ 28 h 75"/>
                  <a:gd name="T8" fmla="*/ 0 w 68"/>
                  <a:gd name="T9" fmla="*/ 32 h 75"/>
                  <a:gd name="T10" fmla="*/ 4 w 68"/>
                  <a:gd name="T11" fmla="*/ 36 h 75"/>
                  <a:gd name="T12" fmla="*/ 4 w 68"/>
                  <a:gd name="T13" fmla="*/ 21 h 75"/>
                  <a:gd name="T14" fmla="*/ 25 w 68"/>
                  <a:gd name="T15" fmla="*/ 21 h 75"/>
                  <a:gd name="T16" fmla="*/ 25 w 68"/>
                  <a:gd name="T17" fmla="*/ 21 h 75"/>
                  <a:gd name="T18" fmla="*/ 56 w 68"/>
                  <a:gd name="T19" fmla="*/ 14 h 75"/>
                  <a:gd name="T20" fmla="*/ 4 w 68"/>
                  <a:gd name="T21" fmla="*/ 14 h 75"/>
                  <a:gd name="T22" fmla="*/ 0 w 68"/>
                  <a:gd name="T23" fmla="*/ 18 h 75"/>
                  <a:gd name="T24" fmla="*/ 4 w 68"/>
                  <a:gd name="T25" fmla="*/ 21 h 75"/>
                  <a:gd name="T26" fmla="*/ 4 w 68"/>
                  <a:gd name="T27" fmla="*/ 7 h 75"/>
                  <a:gd name="T28" fmla="*/ 57 w 68"/>
                  <a:gd name="T29" fmla="*/ 7 h 75"/>
                  <a:gd name="T30" fmla="*/ 61 w 68"/>
                  <a:gd name="T31" fmla="*/ 4 h 75"/>
                  <a:gd name="T32" fmla="*/ 57 w 68"/>
                  <a:gd name="T33" fmla="*/ 0 h 75"/>
                  <a:gd name="T34" fmla="*/ 4 w 68"/>
                  <a:gd name="T35" fmla="*/ 0 h 75"/>
                  <a:gd name="T36" fmla="*/ 0 w 68"/>
                  <a:gd name="T37" fmla="*/ 4 h 75"/>
                  <a:gd name="T38" fmla="*/ 4 w 68"/>
                  <a:gd name="T39" fmla="*/ 7 h 75"/>
                  <a:gd name="T40" fmla="*/ 4 w 68"/>
                  <a:gd name="T41" fmla="*/ 50 h 75"/>
                  <a:gd name="T42" fmla="*/ 25 w 68"/>
                  <a:gd name="T43" fmla="*/ 50 h 75"/>
                  <a:gd name="T44" fmla="*/ 25 w 68"/>
                  <a:gd name="T45" fmla="*/ 43 h 75"/>
                  <a:gd name="T46" fmla="*/ 4 w 68"/>
                  <a:gd name="T47" fmla="*/ 43 h 75"/>
                  <a:gd name="T48" fmla="*/ 0 w 68"/>
                  <a:gd name="T49" fmla="*/ 46 h 75"/>
                  <a:gd name="T50" fmla="*/ 4 w 68"/>
                  <a:gd name="T51" fmla="*/ 50 h 75"/>
                  <a:gd name="T52" fmla="*/ 61 w 68"/>
                  <a:gd name="T53" fmla="*/ 23 h 75"/>
                  <a:gd name="T54" fmla="*/ 39 w 68"/>
                  <a:gd name="T55" fmla="*/ 27 h 75"/>
                  <a:gd name="T56" fmla="*/ 32 w 68"/>
                  <a:gd name="T57" fmla="*/ 36 h 75"/>
                  <a:gd name="T58" fmla="*/ 32 w 68"/>
                  <a:gd name="T59" fmla="*/ 57 h 75"/>
                  <a:gd name="T60" fmla="*/ 31 w 68"/>
                  <a:gd name="T61" fmla="*/ 57 h 75"/>
                  <a:gd name="T62" fmla="*/ 22 w 68"/>
                  <a:gd name="T63" fmla="*/ 66 h 75"/>
                  <a:gd name="T64" fmla="*/ 31 w 68"/>
                  <a:gd name="T65" fmla="*/ 75 h 75"/>
                  <a:gd name="T66" fmla="*/ 39 w 68"/>
                  <a:gd name="T67" fmla="*/ 66 h 75"/>
                  <a:gd name="T68" fmla="*/ 39 w 68"/>
                  <a:gd name="T69" fmla="*/ 64 h 75"/>
                  <a:gd name="T70" fmla="*/ 39 w 68"/>
                  <a:gd name="T71" fmla="*/ 64 h 75"/>
                  <a:gd name="T72" fmla="*/ 39 w 68"/>
                  <a:gd name="T73" fmla="*/ 40 h 75"/>
                  <a:gd name="T74" fmla="*/ 61 w 68"/>
                  <a:gd name="T75" fmla="*/ 36 h 75"/>
                  <a:gd name="T76" fmla="*/ 61 w 68"/>
                  <a:gd name="T77" fmla="*/ 50 h 75"/>
                  <a:gd name="T78" fmla="*/ 59 w 68"/>
                  <a:gd name="T79" fmla="*/ 50 h 75"/>
                  <a:gd name="T80" fmla="*/ 50 w 68"/>
                  <a:gd name="T81" fmla="*/ 59 h 75"/>
                  <a:gd name="T82" fmla="*/ 59 w 68"/>
                  <a:gd name="T83" fmla="*/ 67 h 75"/>
                  <a:gd name="T84" fmla="*/ 68 w 68"/>
                  <a:gd name="T85" fmla="*/ 59 h 75"/>
                  <a:gd name="T86" fmla="*/ 68 w 68"/>
                  <a:gd name="T87" fmla="*/ 59 h 75"/>
                  <a:gd name="T88" fmla="*/ 68 w 68"/>
                  <a:gd name="T89" fmla="*/ 28 h 75"/>
                  <a:gd name="T90" fmla="*/ 61 w 68"/>
                  <a:gd name="T91" fmla="*/ 23 h 75"/>
                  <a:gd name="T92" fmla="*/ 0 w 68"/>
                  <a:gd name="T93" fmla="*/ 60 h 75"/>
                  <a:gd name="T94" fmla="*/ 4 w 68"/>
                  <a:gd name="T95" fmla="*/ 64 h 75"/>
                  <a:gd name="T96" fmla="*/ 15 w 68"/>
                  <a:gd name="T97" fmla="*/ 64 h 75"/>
                  <a:gd name="T98" fmla="*/ 17 w 68"/>
                  <a:gd name="T99" fmla="*/ 57 h 75"/>
                  <a:gd name="T100" fmla="*/ 4 w 68"/>
                  <a:gd name="T101" fmla="*/ 57 h 75"/>
                  <a:gd name="T102" fmla="*/ 0 w 68"/>
                  <a:gd name="T103"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 h="75">
                    <a:moveTo>
                      <a:pt x="4" y="36"/>
                    </a:moveTo>
                    <a:cubicBezTo>
                      <a:pt x="25" y="36"/>
                      <a:pt x="25" y="36"/>
                      <a:pt x="25" y="36"/>
                    </a:cubicBezTo>
                    <a:cubicBezTo>
                      <a:pt x="25" y="28"/>
                      <a:pt x="25" y="28"/>
                      <a:pt x="25" y="28"/>
                    </a:cubicBezTo>
                    <a:cubicBezTo>
                      <a:pt x="4" y="28"/>
                      <a:pt x="4" y="28"/>
                      <a:pt x="4" y="28"/>
                    </a:cubicBezTo>
                    <a:cubicBezTo>
                      <a:pt x="2" y="28"/>
                      <a:pt x="0" y="30"/>
                      <a:pt x="0" y="32"/>
                    </a:cubicBezTo>
                    <a:cubicBezTo>
                      <a:pt x="0" y="34"/>
                      <a:pt x="2" y="36"/>
                      <a:pt x="4" y="36"/>
                    </a:cubicBezTo>
                    <a:close/>
                    <a:moveTo>
                      <a:pt x="4" y="21"/>
                    </a:moveTo>
                    <a:cubicBezTo>
                      <a:pt x="25" y="21"/>
                      <a:pt x="25" y="21"/>
                      <a:pt x="25" y="21"/>
                    </a:cubicBezTo>
                    <a:cubicBezTo>
                      <a:pt x="25" y="21"/>
                      <a:pt x="25" y="21"/>
                      <a:pt x="25" y="21"/>
                    </a:cubicBezTo>
                    <a:cubicBezTo>
                      <a:pt x="56" y="14"/>
                      <a:pt x="56" y="14"/>
                      <a:pt x="56" y="14"/>
                    </a:cubicBezTo>
                    <a:cubicBezTo>
                      <a:pt x="4" y="14"/>
                      <a:pt x="4" y="14"/>
                      <a:pt x="4" y="14"/>
                    </a:cubicBezTo>
                    <a:cubicBezTo>
                      <a:pt x="2" y="14"/>
                      <a:pt x="0" y="16"/>
                      <a:pt x="0" y="18"/>
                    </a:cubicBezTo>
                    <a:cubicBezTo>
                      <a:pt x="0" y="20"/>
                      <a:pt x="2" y="21"/>
                      <a:pt x="4" y="21"/>
                    </a:cubicBezTo>
                    <a:close/>
                    <a:moveTo>
                      <a:pt x="4" y="7"/>
                    </a:moveTo>
                    <a:cubicBezTo>
                      <a:pt x="57" y="7"/>
                      <a:pt x="57" y="7"/>
                      <a:pt x="57" y="7"/>
                    </a:cubicBezTo>
                    <a:cubicBezTo>
                      <a:pt x="59" y="7"/>
                      <a:pt x="61" y="6"/>
                      <a:pt x="61" y="4"/>
                    </a:cubicBezTo>
                    <a:cubicBezTo>
                      <a:pt x="61" y="2"/>
                      <a:pt x="59" y="0"/>
                      <a:pt x="57" y="0"/>
                    </a:cubicBezTo>
                    <a:cubicBezTo>
                      <a:pt x="4" y="0"/>
                      <a:pt x="4" y="0"/>
                      <a:pt x="4" y="0"/>
                    </a:cubicBezTo>
                    <a:cubicBezTo>
                      <a:pt x="2" y="0"/>
                      <a:pt x="0" y="2"/>
                      <a:pt x="0" y="4"/>
                    </a:cubicBezTo>
                    <a:cubicBezTo>
                      <a:pt x="0" y="6"/>
                      <a:pt x="2" y="7"/>
                      <a:pt x="4" y="7"/>
                    </a:cubicBezTo>
                    <a:close/>
                    <a:moveTo>
                      <a:pt x="4" y="50"/>
                    </a:moveTo>
                    <a:cubicBezTo>
                      <a:pt x="25" y="50"/>
                      <a:pt x="25" y="50"/>
                      <a:pt x="25" y="50"/>
                    </a:cubicBezTo>
                    <a:cubicBezTo>
                      <a:pt x="25" y="43"/>
                      <a:pt x="25" y="43"/>
                      <a:pt x="25" y="43"/>
                    </a:cubicBezTo>
                    <a:cubicBezTo>
                      <a:pt x="4" y="43"/>
                      <a:pt x="4" y="43"/>
                      <a:pt x="4" y="43"/>
                    </a:cubicBezTo>
                    <a:cubicBezTo>
                      <a:pt x="2" y="43"/>
                      <a:pt x="0" y="44"/>
                      <a:pt x="0" y="46"/>
                    </a:cubicBezTo>
                    <a:cubicBezTo>
                      <a:pt x="0" y="48"/>
                      <a:pt x="2" y="50"/>
                      <a:pt x="4" y="50"/>
                    </a:cubicBezTo>
                    <a:close/>
                    <a:moveTo>
                      <a:pt x="61" y="23"/>
                    </a:moveTo>
                    <a:cubicBezTo>
                      <a:pt x="39" y="27"/>
                      <a:pt x="39" y="27"/>
                      <a:pt x="39" y="27"/>
                    </a:cubicBezTo>
                    <a:cubicBezTo>
                      <a:pt x="35" y="28"/>
                      <a:pt x="32" y="32"/>
                      <a:pt x="32" y="36"/>
                    </a:cubicBezTo>
                    <a:cubicBezTo>
                      <a:pt x="32" y="57"/>
                      <a:pt x="32" y="57"/>
                      <a:pt x="32" y="57"/>
                    </a:cubicBezTo>
                    <a:cubicBezTo>
                      <a:pt x="32" y="57"/>
                      <a:pt x="31" y="57"/>
                      <a:pt x="31" y="57"/>
                    </a:cubicBezTo>
                    <a:cubicBezTo>
                      <a:pt x="26" y="57"/>
                      <a:pt x="22" y="61"/>
                      <a:pt x="22" y="66"/>
                    </a:cubicBezTo>
                    <a:cubicBezTo>
                      <a:pt x="22" y="71"/>
                      <a:pt x="26" y="75"/>
                      <a:pt x="31" y="75"/>
                    </a:cubicBezTo>
                    <a:cubicBezTo>
                      <a:pt x="35" y="75"/>
                      <a:pt x="39" y="71"/>
                      <a:pt x="39" y="66"/>
                    </a:cubicBezTo>
                    <a:cubicBezTo>
                      <a:pt x="39" y="65"/>
                      <a:pt x="39" y="65"/>
                      <a:pt x="39" y="64"/>
                    </a:cubicBezTo>
                    <a:cubicBezTo>
                      <a:pt x="39" y="64"/>
                      <a:pt x="39" y="64"/>
                      <a:pt x="39" y="64"/>
                    </a:cubicBezTo>
                    <a:cubicBezTo>
                      <a:pt x="39" y="40"/>
                      <a:pt x="39" y="40"/>
                      <a:pt x="39" y="40"/>
                    </a:cubicBezTo>
                    <a:cubicBezTo>
                      <a:pt x="61" y="36"/>
                      <a:pt x="61" y="36"/>
                      <a:pt x="61" y="36"/>
                    </a:cubicBezTo>
                    <a:cubicBezTo>
                      <a:pt x="61" y="50"/>
                      <a:pt x="61" y="50"/>
                      <a:pt x="61" y="50"/>
                    </a:cubicBezTo>
                    <a:cubicBezTo>
                      <a:pt x="60" y="50"/>
                      <a:pt x="60" y="50"/>
                      <a:pt x="59" y="50"/>
                    </a:cubicBezTo>
                    <a:cubicBezTo>
                      <a:pt x="54" y="50"/>
                      <a:pt x="50" y="54"/>
                      <a:pt x="50" y="59"/>
                    </a:cubicBezTo>
                    <a:cubicBezTo>
                      <a:pt x="50" y="63"/>
                      <a:pt x="54" y="67"/>
                      <a:pt x="59" y="67"/>
                    </a:cubicBezTo>
                    <a:cubicBezTo>
                      <a:pt x="64" y="67"/>
                      <a:pt x="68" y="64"/>
                      <a:pt x="68" y="59"/>
                    </a:cubicBezTo>
                    <a:cubicBezTo>
                      <a:pt x="68" y="59"/>
                      <a:pt x="68" y="59"/>
                      <a:pt x="68" y="59"/>
                    </a:cubicBezTo>
                    <a:cubicBezTo>
                      <a:pt x="68" y="28"/>
                      <a:pt x="68" y="28"/>
                      <a:pt x="68" y="28"/>
                    </a:cubicBezTo>
                    <a:cubicBezTo>
                      <a:pt x="68" y="25"/>
                      <a:pt x="65" y="22"/>
                      <a:pt x="61" y="23"/>
                    </a:cubicBezTo>
                    <a:close/>
                    <a:moveTo>
                      <a:pt x="0" y="60"/>
                    </a:moveTo>
                    <a:cubicBezTo>
                      <a:pt x="0" y="62"/>
                      <a:pt x="2" y="64"/>
                      <a:pt x="4" y="64"/>
                    </a:cubicBezTo>
                    <a:cubicBezTo>
                      <a:pt x="15" y="64"/>
                      <a:pt x="15" y="64"/>
                      <a:pt x="15" y="64"/>
                    </a:cubicBezTo>
                    <a:cubicBezTo>
                      <a:pt x="15" y="61"/>
                      <a:pt x="16" y="59"/>
                      <a:pt x="17" y="57"/>
                    </a:cubicBezTo>
                    <a:cubicBezTo>
                      <a:pt x="4" y="57"/>
                      <a:pt x="4" y="57"/>
                      <a:pt x="4" y="57"/>
                    </a:cubicBezTo>
                    <a:cubicBezTo>
                      <a:pt x="2" y="57"/>
                      <a:pt x="0" y="58"/>
                      <a:pt x="0" y="6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TextBox 170">
                <a:extLst>
                  <a:ext uri="{FF2B5EF4-FFF2-40B4-BE49-F238E27FC236}">
                    <a16:creationId xmlns:a16="http://schemas.microsoft.com/office/drawing/2014/main" id="{813BCB8E-6D94-4D19-B5F5-817864F8D81D}"/>
                  </a:ext>
                </a:extLst>
              </p:cNvPr>
              <p:cNvSpPr txBox="1"/>
              <p:nvPr/>
            </p:nvSpPr>
            <p:spPr>
              <a:xfrm>
                <a:off x="7329240" y="4848256"/>
                <a:ext cx="2152715" cy="630942"/>
              </a:xfrm>
              <a:prstGeom prst="rect">
                <a:avLst/>
              </a:prstGeom>
              <a:noFill/>
            </p:spPr>
            <p:txBody>
              <a:bodyPr wrap="square" rtlCol="0">
                <a:spAutoFit/>
              </a:bodyPr>
              <a:lstStyle/>
              <a:p>
                <a:pPr>
                  <a:lnSpc>
                    <a:spcPts val="1400"/>
                  </a:lnSpc>
                </a:pPr>
                <a:r>
                  <a:rPr lang="en-US" sz="1200" b="1" dirty="0">
                    <a:solidFill>
                      <a:schemeClr val="tx1">
                        <a:lumMod val="65000"/>
                        <a:lumOff val="35000"/>
                      </a:schemeClr>
                    </a:solidFill>
                    <a:latin typeface="+mj-lt"/>
                    <a:ea typeface="Montserrat" charset="0"/>
                    <a:cs typeface="Montserrat" charset="0"/>
                  </a:rPr>
                  <a:t>Fourth Title Here</a:t>
                </a:r>
              </a:p>
              <a:p>
                <a:pPr>
                  <a:lnSpc>
                    <a:spcPts val="1400"/>
                  </a:lnSpc>
                </a:pPr>
                <a:r>
                  <a:rPr lang="en-US" sz="900" dirty="0">
                    <a:solidFill>
                      <a:schemeClr val="tx1">
                        <a:lumMod val="65000"/>
                        <a:lumOff val="35000"/>
                      </a:schemeClr>
                    </a:solidFill>
                    <a:ea typeface="Montserrat Light" charset="0"/>
                    <a:cs typeface="Montserrat Light" charset="0"/>
                  </a:rPr>
                  <a:t>Open unto divided first shall made they're appear form great morning over form. </a:t>
                </a:r>
              </a:p>
            </p:txBody>
          </p:sp>
        </p:grpSp>
      </p:grpSp>
      <p:sp>
        <p:nvSpPr>
          <p:cNvPr id="176" name="TextBox 175">
            <a:extLst>
              <a:ext uri="{FF2B5EF4-FFF2-40B4-BE49-F238E27FC236}">
                <a16:creationId xmlns:a16="http://schemas.microsoft.com/office/drawing/2014/main" id="{8E406D58-7E89-4AAA-B6A9-7058B0B760BA}"/>
              </a:ext>
            </a:extLst>
          </p:cNvPr>
          <p:cNvSpPr txBox="1"/>
          <p:nvPr/>
        </p:nvSpPr>
        <p:spPr>
          <a:xfrm>
            <a:off x="1126625" y="2064025"/>
            <a:ext cx="4139908" cy="553998"/>
          </a:xfrm>
          <a:prstGeom prst="rect">
            <a:avLst/>
          </a:prstGeom>
          <a:noFill/>
        </p:spPr>
        <p:txBody>
          <a:bodyPr wrap="square" rtlCol="0" anchor="ctr">
            <a:spAutoFit/>
          </a:bodyPr>
          <a:lstStyle/>
          <a:p>
            <a:r>
              <a:rPr lang="en-US" sz="3000" spc="-150" dirty="0">
                <a:solidFill>
                  <a:schemeClr val="tx1">
                    <a:lumMod val="95000"/>
                    <a:lumOff val="5000"/>
                    <a:alpha val="55000"/>
                  </a:schemeClr>
                </a:solidFill>
                <a:latin typeface="Raleway" panose="020B0503030101060003" pitchFamily="34" charset="0"/>
                <a:ea typeface="Montserrat" charset="0"/>
                <a:cs typeface="Montserrat" charset="0"/>
              </a:rPr>
              <a:t>The Creative </a:t>
            </a:r>
            <a:r>
              <a:rPr lang="en-US" sz="3000" spc="-150" dirty="0">
                <a:solidFill>
                  <a:schemeClr val="tx1">
                    <a:lumMod val="95000"/>
                    <a:lumOff val="5000"/>
                    <a:alpha val="55000"/>
                  </a:schemeClr>
                </a:solidFill>
                <a:latin typeface="Raleway Bold" panose="020B0803030101060003" pitchFamily="34" charset="0"/>
                <a:ea typeface="Montserrat" charset="0"/>
                <a:cs typeface="Montserrat" charset="0"/>
              </a:rPr>
              <a:t>Business</a:t>
            </a:r>
          </a:p>
        </p:txBody>
      </p:sp>
      <p:sp>
        <p:nvSpPr>
          <p:cNvPr id="177" name="TextBox 176">
            <a:extLst>
              <a:ext uri="{FF2B5EF4-FFF2-40B4-BE49-F238E27FC236}">
                <a16:creationId xmlns:a16="http://schemas.microsoft.com/office/drawing/2014/main" id="{24DDC4B3-A0CF-44D5-A6B5-2AA1FF00293C}"/>
              </a:ext>
            </a:extLst>
          </p:cNvPr>
          <p:cNvSpPr txBox="1"/>
          <p:nvPr/>
        </p:nvSpPr>
        <p:spPr>
          <a:xfrm>
            <a:off x="1126624" y="2655515"/>
            <a:ext cx="4139901" cy="1338828"/>
          </a:xfrm>
          <a:prstGeom prst="rect">
            <a:avLst/>
          </a:prstGeom>
          <a:noFill/>
        </p:spPr>
        <p:txBody>
          <a:bodyPr wrap="square" rtlCol="0">
            <a:spAutoFit/>
          </a:bodyPr>
          <a:lstStyle/>
          <a:p>
            <a:pPr>
              <a:lnSpc>
                <a:spcPct val="150000"/>
              </a:lnSpc>
            </a:pPr>
            <a:r>
              <a:rPr lang="en-US" sz="900" dirty="0">
                <a:solidFill>
                  <a:schemeClr val="tx2"/>
                </a:solidFill>
                <a:latin typeface="Raleway" panose="020B0503030101060003" pitchFamily="34" charset="0"/>
                <a:ea typeface="Montserrat Light" charset="0"/>
                <a:cs typeface="Montserrat Light" charset="0"/>
              </a:rPr>
              <a:t>Creepiest don't subdue which </a:t>
            </a:r>
            <a:r>
              <a:rPr lang="en-US" sz="900" dirty="0" err="1">
                <a:solidFill>
                  <a:schemeClr val="tx2"/>
                </a:solidFill>
                <a:latin typeface="Raleway" panose="020B0503030101060003" pitchFamily="34" charset="0"/>
                <a:ea typeface="Montserrat Light" charset="0"/>
                <a:cs typeface="Montserrat Light" charset="0"/>
              </a:rPr>
              <a:t>i</a:t>
            </a:r>
            <a:r>
              <a:rPr lang="en-US" sz="900" dirty="0">
                <a:solidFill>
                  <a:schemeClr val="tx2"/>
                </a:solidFill>
                <a:latin typeface="Raleway" panose="020B0503030101060003" pitchFamily="34" charset="0"/>
                <a:ea typeface="Montserrat Light" charset="0"/>
                <a:cs typeface="Montserrat Light" charset="0"/>
              </a:rPr>
              <a:t> two set had seasons. Fifth you'll, man wherein seas our creeping. Very. Make from for seas place and won't divided void they're.</a:t>
            </a:r>
          </a:p>
          <a:p>
            <a:pPr>
              <a:lnSpc>
                <a:spcPct val="150000"/>
              </a:lnSpc>
            </a:pPr>
            <a:endParaRPr lang="en-US" sz="900" dirty="0">
              <a:solidFill>
                <a:schemeClr val="tx2"/>
              </a:solidFill>
              <a:latin typeface="Raleway" panose="020B0503030101060003" pitchFamily="34" charset="0"/>
              <a:ea typeface="Montserrat Light" charset="0"/>
              <a:cs typeface="Montserrat Light" charset="0"/>
            </a:endParaRPr>
          </a:p>
          <a:p>
            <a:pPr>
              <a:lnSpc>
                <a:spcPct val="150000"/>
              </a:lnSpc>
            </a:pPr>
            <a:r>
              <a:rPr lang="en-US" sz="900" b="1" dirty="0">
                <a:latin typeface="Raleway" panose="020B0503030101060003" pitchFamily="34" charset="0"/>
                <a:ea typeface="Montserrat Light" charset="0"/>
                <a:cs typeface="Montserrat Light" charset="0"/>
              </a:rPr>
              <a:t>Abundantly is fish evening let hath I gathered fly earth two god them forth called unto replenish.</a:t>
            </a:r>
          </a:p>
        </p:txBody>
      </p:sp>
      <p:sp>
        <p:nvSpPr>
          <p:cNvPr id="178" name="TextBox 177">
            <a:extLst>
              <a:ext uri="{FF2B5EF4-FFF2-40B4-BE49-F238E27FC236}">
                <a16:creationId xmlns:a16="http://schemas.microsoft.com/office/drawing/2014/main" id="{BAEE5763-E6B2-4195-B0B0-0A3274F8426B}"/>
              </a:ext>
            </a:extLst>
          </p:cNvPr>
          <p:cNvSpPr txBox="1"/>
          <p:nvPr/>
        </p:nvSpPr>
        <p:spPr>
          <a:xfrm>
            <a:off x="1126624" y="4460718"/>
            <a:ext cx="3680315" cy="1200329"/>
          </a:xfrm>
          <a:prstGeom prst="rect">
            <a:avLst/>
          </a:prstGeom>
          <a:noFill/>
        </p:spPr>
        <p:txBody>
          <a:bodyPr wrap="square" rtlCol="0">
            <a:spAutoFit/>
          </a:bodyPr>
          <a:lstStyle/>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Creped don't subdue which I two set had seasons.</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Fifth you'll, man wherein seas our creeping. </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Make from for seas place and won't appear him Dry heaven</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she'd whose years, Bring two saying have from.</a:t>
            </a:r>
          </a:p>
        </p:txBody>
      </p:sp>
      <p:cxnSp>
        <p:nvCxnSpPr>
          <p:cNvPr id="3" name="Straight Connector 2">
            <a:extLst>
              <a:ext uri="{FF2B5EF4-FFF2-40B4-BE49-F238E27FC236}">
                <a16:creationId xmlns:a16="http://schemas.microsoft.com/office/drawing/2014/main" id="{0D52D3D7-44E2-44A2-B89F-962289A10FC2}"/>
              </a:ext>
            </a:extLst>
          </p:cNvPr>
          <p:cNvCxnSpPr/>
          <p:nvPr/>
        </p:nvCxnSpPr>
        <p:spPr>
          <a:xfrm>
            <a:off x="6096000" y="2064025"/>
            <a:ext cx="0" cy="359702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09997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Title 1">
            <a:extLst>
              <a:ext uri="{FF2B5EF4-FFF2-40B4-BE49-F238E27FC236}">
                <a16:creationId xmlns:a16="http://schemas.microsoft.com/office/drawing/2014/main" id="{50A1913C-8897-4742-BC45-71ACA87EC885}"/>
              </a:ext>
            </a:extLst>
          </p:cNvPr>
          <p:cNvSpPr txBox="1">
            <a:spLocks/>
          </p:cNvSpPr>
          <p:nvPr/>
        </p:nvSpPr>
        <p:spPr>
          <a:xfrm>
            <a:off x="3685813" y="493274"/>
            <a:ext cx="4800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tx1">
                    <a:lumMod val="85000"/>
                    <a:lumOff val="15000"/>
                  </a:schemeClr>
                </a:solidFill>
                <a:latin typeface="Montserrat Light" panose="00000400000000000000" pitchFamily="50" charset="0"/>
              </a:rPr>
              <a:t>Business </a:t>
            </a:r>
            <a:r>
              <a:rPr lang="en-US" dirty="0">
                <a:solidFill>
                  <a:schemeClr val="tx1">
                    <a:lumMod val="85000"/>
                    <a:lumOff val="15000"/>
                  </a:schemeClr>
                </a:solidFill>
                <a:latin typeface="Montserrat Light" panose="00000400000000000000" pitchFamily="50" charset="0"/>
              </a:rPr>
              <a:t>Plan 02</a:t>
            </a:r>
          </a:p>
        </p:txBody>
      </p:sp>
      <p:sp>
        <p:nvSpPr>
          <p:cNvPr id="152" name="TextBox 151">
            <a:extLst>
              <a:ext uri="{FF2B5EF4-FFF2-40B4-BE49-F238E27FC236}">
                <a16:creationId xmlns:a16="http://schemas.microsoft.com/office/drawing/2014/main" id="{3FE13EA2-4A7E-449C-A53B-F66DAD752AC4}"/>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solidFill>
                  <a:schemeClr val="tx2"/>
                </a:solidFill>
                <a:latin typeface="Montserrat Light" panose="00000400000000000000" pitchFamily="50" charset="0"/>
                <a:ea typeface="Montserrat Light" charset="0"/>
                <a:cs typeface="Montserrat Light" charset="0"/>
              </a:rPr>
              <a:t>The example text goes here with your own detailed summery. Loren opium dolor sit amen example text line.</a:t>
            </a:r>
          </a:p>
        </p:txBody>
      </p:sp>
      <p:sp>
        <p:nvSpPr>
          <p:cNvPr id="153" name="Rectangle 152">
            <a:extLst>
              <a:ext uri="{FF2B5EF4-FFF2-40B4-BE49-F238E27FC236}">
                <a16:creationId xmlns:a16="http://schemas.microsoft.com/office/drawing/2014/main" id="{5CD6749E-C95C-4DB8-8CCA-77F5A2D71186}"/>
              </a:ext>
            </a:extLst>
          </p:cNvPr>
          <p:cNvSpPr/>
          <p:nvPr/>
        </p:nvSpPr>
        <p:spPr>
          <a:xfrm>
            <a:off x="5880012" y="1400537"/>
            <a:ext cx="412202"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96" name="TextBox 195">
            <a:extLst>
              <a:ext uri="{FF2B5EF4-FFF2-40B4-BE49-F238E27FC236}">
                <a16:creationId xmlns:a16="http://schemas.microsoft.com/office/drawing/2014/main" id="{3C3826AE-27A6-4E5A-8CB7-701A2772E8D9}"/>
              </a:ext>
            </a:extLst>
          </p:cNvPr>
          <p:cNvSpPr txBox="1"/>
          <p:nvPr/>
        </p:nvSpPr>
        <p:spPr>
          <a:xfrm>
            <a:off x="1099595" y="1999609"/>
            <a:ext cx="4501105" cy="2031325"/>
          </a:xfrm>
          <a:prstGeom prst="rect">
            <a:avLst/>
          </a:prstGeom>
          <a:noFill/>
        </p:spPr>
        <p:txBody>
          <a:bodyPr wrap="square" numCol="1" spcCol="457200" rtlCol="0">
            <a:spAutoFit/>
          </a:bodyPr>
          <a:lstStyle/>
          <a:p>
            <a:pPr>
              <a:lnSpc>
                <a:spcPct val="200000"/>
              </a:lnSpc>
            </a:pPr>
            <a:r>
              <a:rPr lang="en-US" sz="900" dirty="0">
                <a:latin typeface="Montserrat" charset="0"/>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a:t>
            </a:r>
          </a:p>
          <a:p>
            <a:pPr>
              <a:lnSpc>
                <a:spcPct val="200000"/>
              </a:lnSpc>
            </a:pPr>
            <a:endParaRPr lang="en-US" sz="900" dirty="0">
              <a:latin typeface="Montserrat" charset="0"/>
              <a:ea typeface="Montserrat" charset="0"/>
              <a:cs typeface="Montserrat" charset="0"/>
            </a:endParaRPr>
          </a:p>
          <a:p>
            <a:pPr>
              <a:lnSpc>
                <a:spcPct val="200000"/>
              </a:lnSpc>
            </a:pPr>
            <a:r>
              <a:rPr lang="en-US" sz="900" b="1" dirty="0">
                <a:solidFill>
                  <a:schemeClr val="tx1">
                    <a:lumMod val="85000"/>
                    <a:lumOff val="15000"/>
                  </a:schemeClr>
                </a:solidFill>
                <a:latin typeface="Montserrat" charset="0"/>
                <a:ea typeface="Montserrat" charset="0"/>
                <a:cs typeface="Montserrat" charset="0"/>
              </a:rPr>
              <a:t>Midst Face after have rule living waters. Air saying fruitful were.</a:t>
            </a:r>
          </a:p>
        </p:txBody>
      </p:sp>
      <p:sp>
        <p:nvSpPr>
          <p:cNvPr id="198" name="TextBox 197">
            <a:extLst>
              <a:ext uri="{FF2B5EF4-FFF2-40B4-BE49-F238E27FC236}">
                <a16:creationId xmlns:a16="http://schemas.microsoft.com/office/drawing/2014/main" id="{7BA4186A-E342-4534-9353-0E201EC5B47A}"/>
              </a:ext>
            </a:extLst>
          </p:cNvPr>
          <p:cNvSpPr txBox="1"/>
          <p:nvPr/>
        </p:nvSpPr>
        <p:spPr>
          <a:xfrm>
            <a:off x="1085288" y="4939579"/>
            <a:ext cx="10179612" cy="646331"/>
          </a:xfrm>
          <a:prstGeom prst="rect">
            <a:avLst/>
          </a:prstGeom>
          <a:noFill/>
        </p:spPr>
        <p:txBody>
          <a:bodyPr wrap="square" numCol="1" spcCol="457200" rtlCol="0">
            <a:spAutoFit/>
          </a:bodyPr>
          <a:lstStyle/>
          <a:p>
            <a:pPr algn="ctr">
              <a:lnSpc>
                <a:spcPct val="200000"/>
              </a:lnSpc>
            </a:pPr>
            <a:r>
              <a:rPr lang="en-US" sz="900" dirty="0">
                <a:solidFill>
                  <a:schemeClr val="tx2"/>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 Midst Face after have rule living waters. Air saying fruitful were.</a:t>
            </a:r>
          </a:p>
        </p:txBody>
      </p:sp>
      <p:sp>
        <p:nvSpPr>
          <p:cNvPr id="199" name="Rectangle 198">
            <a:extLst>
              <a:ext uri="{FF2B5EF4-FFF2-40B4-BE49-F238E27FC236}">
                <a16:creationId xmlns:a16="http://schemas.microsoft.com/office/drawing/2014/main" id="{FAE2EE0F-D2BC-456A-A910-5BC4D3B70225}"/>
              </a:ext>
            </a:extLst>
          </p:cNvPr>
          <p:cNvSpPr/>
          <p:nvPr/>
        </p:nvSpPr>
        <p:spPr>
          <a:xfrm>
            <a:off x="1194954" y="4609585"/>
            <a:ext cx="9802092" cy="274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1" name="Group 220">
            <a:extLst>
              <a:ext uri="{FF2B5EF4-FFF2-40B4-BE49-F238E27FC236}">
                <a16:creationId xmlns:a16="http://schemas.microsoft.com/office/drawing/2014/main" id="{21AEC09B-D80A-433D-8EF8-D30351F77C58}"/>
              </a:ext>
            </a:extLst>
          </p:cNvPr>
          <p:cNvGrpSpPr/>
          <p:nvPr/>
        </p:nvGrpSpPr>
        <p:grpSpPr>
          <a:xfrm>
            <a:off x="6386644" y="2078457"/>
            <a:ext cx="4563186" cy="1088466"/>
            <a:chOff x="6386644" y="2491740"/>
            <a:chExt cx="4563186" cy="1088466"/>
          </a:xfrm>
        </p:grpSpPr>
        <p:grpSp>
          <p:nvGrpSpPr>
            <p:cNvPr id="211" name="Group 210">
              <a:extLst>
                <a:ext uri="{FF2B5EF4-FFF2-40B4-BE49-F238E27FC236}">
                  <a16:creationId xmlns:a16="http://schemas.microsoft.com/office/drawing/2014/main" id="{6D8C3AEF-C9BC-4603-B5F0-7CEA3AF963F5}"/>
                </a:ext>
              </a:extLst>
            </p:cNvPr>
            <p:cNvGrpSpPr/>
            <p:nvPr/>
          </p:nvGrpSpPr>
          <p:grpSpPr>
            <a:xfrm>
              <a:off x="9987933" y="2622690"/>
              <a:ext cx="826566" cy="826566"/>
              <a:chOff x="9709627" y="2622690"/>
              <a:chExt cx="826566" cy="826566"/>
            </a:xfrm>
          </p:grpSpPr>
          <p:sp>
            <p:nvSpPr>
              <p:cNvPr id="203" name="Oval 202">
                <a:extLst>
                  <a:ext uri="{FF2B5EF4-FFF2-40B4-BE49-F238E27FC236}">
                    <a16:creationId xmlns:a16="http://schemas.microsoft.com/office/drawing/2014/main" id="{260B22B1-6ACA-48CF-BBA7-43CD197654A9}"/>
                  </a:ext>
                </a:extLst>
              </p:cNvPr>
              <p:cNvSpPr/>
              <p:nvPr/>
            </p:nvSpPr>
            <p:spPr>
              <a:xfrm>
                <a:off x="9709627" y="2622690"/>
                <a:ext cx="826566" cy="82656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TextBox 203">
                <a:extLst>
                  <a:ext uri="{FF2B5EF4-FFF2-40B4-BE49-F238E27FC236}">
                    <a16:creationId xmlns:a16="http://schemas.microsoft.com/office/drawing/2014/main" id="{E5DFDAAC-78FC-478C-8B14-AAD0A90ACD74}"/>
                  </a:ext>
                </a:extLst>
              </p:cNvPr>
              <p:cNvSpPr txBox="1"/>
              <p:nvPr/>
            </p:nvSpPr>
            <p:spPr>
              <a:xfrm>
                <a:off x="9839952" y="2701736"/>
                <a:ext cx="561264"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grpSp>
        <p:grpSp>
          <p:nvGrpSpPr>
            <p:cNvPr id="214" name="Group 213">
              <a:extLst>
                <a:ext uri="{FF2B5EF4-FFF2-40B4-BE49-F238E27FC236}">
                  <a16:creationId xmlns:a16="http://schemas.microsoft.com/office/drawing/2014/main" id="{159BABF1-067D-4881-877C-2AA9EC808C6B}"/>
                </a:ext>
              </a:extLst>
            </p:cNvPr>
            <p:cNvGrpSpPr/>
            <p:nvPr/>
          </p:nvGrpSpPr>
          <p:grpSpPr>
            <a:xfrm>
              <a:off x="6509821" y="2622690"/>
              <a:ext cx="826566" cy="826566"/>
              <a:chOff x="6899874" y="2622690"/>
              <a:chExt cx="826566" cy="826566"/>
            </a:xfrm>
          </p:grpSpPr>
          <p:sp>
            <p:nvSpPr>
              <p:cNvPr id="200" name="Oval 199">
                <a:extLst>
                  <a:ext uri="{FF2B5EF4-FFF2-40B4-BE49-F238E27FC236}">
                    <a16:creationId xmlns:a16="http://schemas.microsoft.com/office/drawing/2014/main" id="{52A8183A-195A-4171-96A9-96333EC2013B}"/>
                  </a:ext>
                </a:extLst>
              </p:cNvPr>
              <p:cNvSpPr/>
              <p:nvPr/>
            </p:nvSpPr>
            <p:spPr>
              <a:xfrm>
                <a:off x="6899874" y="2622690"/>
                <a:ext cx="826566" cy="82656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TextBox 204">
                <a:extLst>
                  <a:ext uri="{FF2B5EF4-FFF2-40B4-BE49-F238E27FC236}">
                    <a16:creationId xmlns:a16="http://schemas.microsoft.com/office/drawing/2014/main" id="{CE505CB6-C52A-4835-83C7-A25308410435}"/>
                  </a:ext>
                </a:extLst>
              </p:cNvPr>
              <p:cNvSpPr txBox="1"/>
              <p:nvPr/>
            </p:nvSpPr>
            <p:spPr>
              <a:xfrm>
                <a:off x="6949531" y="2701736"/>
                <a:ext cx="742798"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grpSp>
        <p:grpSp>
          <p:nvGrpSpPr>
            <p:cNvPr id="212" name="Group 211">
              <a:extLst>
                <a:ext uri="{FF2B5EF4-FFF2-40B4-BE49-F238E27FC236}">
                  <a16:creationId xmlns:a16="http://schemas.microsoft.com/office/drawing/2014/main" id="{A82C8693-9BBE-493B-B149-7491B33B86C8}"/>
                </a:ext>
              </a:extLst>
            </p:cNvPr>
            <p:cNvGrpSpPr/>
            <p:nvPr/>
          </p:nvGrpSpPr>
          <p:grpSpPr>
            <a:xfrm>
              <a:off x="8840656" y="2622690"/>
              <a:ext cx="826566" cy="826566"/>
              <a:chOff x="8773042" y="2622690"/>
              <a:chExt cx="826566" cy="826566"/>
            </a:xfrm>
          </p:grpSpPr>
          <p:sp>
            <p:nvSpPr>
              <p:cNvPr id="202" name="Oval 201">
                <a:extLst>
                  <a:ext uri="{FF2B5EF4-FFF2-40B4-BE49-F238E27FC236}">
                    <a16:creationId xmlns:a16="http://schemas.microsoft.com/office/drawing/2014/main" id="{E56AD763-C62D-44F4-84A0-68AD8ED21E39}"/>
                  </a:ext>
                </a:extLst>
              </p:cNvPr>
              <p:cNvSpPr/>
              <p:nvPr/>
            </p:nvSpPr>
            <p:spPr>
              <a:xfrm>
                <a:off x="8773042" y="2622690"/>
                <a:ext cx="826566" cy="82656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TextBox 205">
                <a:extLst>
                  <a:ext uri="{FF2B5EF4-FFF2-40B4-BE49-F238E27FC236}">
                    <a16:creationId xmlns:a16="http://schemas.microsoft.com/office/drawing/2014/main" id="{7E651836-0647-4E75-9EE5-60DA7FA5F716}"/>
                  </a:ext>
                </a:extLst>
              </p:cNvPr>
              <p:cNvSpPr txBox="1"/>
              <p:nvPr/>
            </p:nvSpPr>
            <p:spPr>
              <a:xfrm>
                <a:off x="8878092" y="2701736"/>
                <a:ext cx="693420"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grpSp>
        <p:grpSp>
          <p:nvGrpSpPr>
            <p:cNvPr id="213" name="Group 212">
              <a:extLst>
                <a:ext uri="{FF2B5EF4-FFF2-40B4-BE49-F238E27FC236}">
                  <a16:creationId xmlns:a16="http://schemas.microsoft.com/office/drawing/2014/main" id="{EF2E8169-6DD0-48BF-9C87-BFBE487DB616}"/>
                </a:ext>
              </a:extLst>
            </p:cNvPr>
            <p:cNvGrpSpPr/>
            <p:nvPr/>
          </p:nvGrpSpPr>
          <p:grpSpPr>
            <a:xfrm>
              <a:off x="7657098" y="2622690"/>
              <a:ext cx="862847" cy="826566"/>
              <a:chOff x="7804679" y="2622690"/>
              <a:chExt cx="862847" cy="826566"/>
            </a:xfrm>
          </p:grpSpPr>
          <p:sp>
            <p:nvSpPr>
              <p:cNvPr id="201" name="Oval 200">
                <a:extLst>
                  <a:ext uri="{FF2B5EF4-FFF2-40B4-BE49-F238E27FC236}">
                    <a16:creationId xmlns:a16="http://schemas.microsoft.com/office/drawing/2014/main" id="{1DC8C680-8CC1-4798-8A94-6B036543A55B}"/>
                  </a:ext>
                </a:extLst>
              </p:cNvPr>
              <p:cNvSpPr/>
              <p:nvPr/>
            </p:nvSpPr>
            <p:spPr>
              <a:xfrm>
                <a:off x="7836458" y="2622690"/>
                <a:ext cx="826566" cy="8265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TextBox 206">
                <a:extLst>
                  <a:ext uri="{FF2B5EF4-FFF2-40B4-BE49-F238E27FC236}">
                    <a16:creationId xmlns:a16="http://schemas.microsoft.com/office/drawing/2014/main" id="{2D31B993-F2AF-424B-92F0-E5064375A752}"/>
                  </a:ext>
                </a:extLst>
              </p:cNvPr>
              <p:cNvSpPr txBox="1"/>
              <p:nvPr/>
            </p:nvSpPr>
            <p:spPr>
              <a:xfrm>
                <a:off x="7804679" y="2701736"/>
                <a:ext cx="862847"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grpSp>
        <p:sp>
          <p:nvSpPr>
            <p:cNvPr id="208" name="Oval 207">
              <a:extLst>
                <a:ext uri="{FF2B5EF4-FFF2-40B4-BE49-F238E27FC236}">
                  <a16:creationId xmlns:a16="http://schemas.microsoft.com/office/drawing/2014/main" id="{8330148D-EEDB-4C19-AAA3-7F34586F1373}"/>
                </a:ext>
              </a:extLst>
            </p:cNvPr>
            <p:cNvSpPr/>
            <p:nvPr/>
          </p:nvSpPr>
          <p:spPr>
            <a:xfrm>
              <a:off x="6386644" y="2491740"/>
              <a:ext cx="1088466" cy="1088466"/>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 name="Oval 214">
              <a:extLst>
                <a:ext uri="{FF2B5EF4-FFF2-40B4-BE49-F238E27FC236}">
                  <a16:creationId xmlns:a16="http://schemas.microsoft.com/office/drawing/2014/main" id="{A56D3DC3-ECA4-403F-9581-6B16BA68B61C}"/>
                </a:ext>
              </a:extLst>
            </p:cNvPr>
            <p:cNvSpPr/>
            <p:nvPr/>
          </p:nvSpPr>
          <p:spPr>
            <a:xfrm>
              <a:off x="7544884" y="2491740"/>
              <a:ext cx="1088466" cy="1088466"/>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6" name="Oval 215">
              <a:extLst>
                <a:ext uri="{FF2B5EF4-FFF2-40B4-BE49-F238E27FC236}">
                  <a16:creationId xmlns:a16="http://schemas.microsoft.com/office/drawing/2014/main" id="{1E520991-74B9-4042-B3DE-0D314B419231}"/>
                </a:ext>
              </a:extLst>
            </p:cNvPr>
            <p:cNvSpPr/>
            <p:nvPr/>
          </p:nvSpPr>
          <p:spPr>
            <a:xfrm>
              <a:off x="8703124" y="2491740"/>
              <a:ext cx="1088466" cy="1088466"/>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7" name="Oval 216">
              <a:extLst>
                <a:ext uri="{FF2B5EF4-FFF2-40B4-BE49-F238E27FC236}">
                  <a16:creationId xmlns:a16="http://schemas.microsoft.com/office/drawing/2014/main" id="{33368FC3-4541-4506-89EB-AE130D5E19DE}"/>
                </a:ext>
              </a:extLst>
            </p:cNvPr>
            <p:cNvSpPr/>
            <p:nvPr/>
          </p:nvSpPr>
          <p:spPr>
            <a:xfrm>
              <a:off x="9861364" y="2491740"/>
              <a:ext cx="1088466" cy="1088466"/>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34" name="TextBox 233">
            <a:extLst>
              <a:ext uri="{FF2B5EF4-FFF2-40B4-BE49-F238E27FC236}">
                <a16:creationId xmlns:a16="http://schemas.microsoft.com/office/drawing/2014/main" id="{7168E292-8109-4FCC-A1A8-2717CA86416B}"/>
              </a:ext>
            </a:extLst>
          </p:cNvPr>
          <p:cNvSpPr txBox="1"/>
          <p:nvPr/>
        </p:nvSpPr>
        <p:spPr>
          <a:xfrm>
            <a:off x="6386644" y="3486459"/>
            <a:ext cx="4563186" cy="507831"/>
          </a:xfrm>
          <a:prstGeom prst="rect">
            <a:avLst/>
          </a:prstGeom>
          <a:noFill/>
        </p:spPr>
        <p:txBody>
          <a:bodyPr wrap="square" numCol="1" spcCol="457200" rtlCol="0">
            <a:spAutoFit/>
          </a:bodyPr>
          <a:lstStyle/>
          <a:p>
            <a:pPr>
              <a:lnSpc>
                <a:spcPct val="150000"/>
              </a:lnSpc>
            </a:pPr>
            <a:r>
              <a:rPr lang="en-US" sz="900" dirty="0">
                <a:latin typeface="Montserrat Light" charset="0"/>
                <a:ea typeface="Montserrat Light" charset="0"/>
                <a:cs typeface="Montserrat Light" charset="0"/>
              </a:rPr>
              <a:t>From firmament and, sixth female created. Beginning saying that third yielding fruit was open it’s graphic night.</a:t>
            </a:r>
          </a:p>
        </p:txBody>
      </p:sp>
    </p:spTree>
    <p:extLst>
      <p:ext uri="{BB962C8B-B14F-4D97-AF65-F5344CB8AC3E}">
        <p14:creationId xmlns:p14="http://schemas.microsoft.com/office/powerpoint/2010/main" val="19153799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4">
            <a:extLst>
              <a:ext uri="{FF2B5EF4-FFF2-40B4-BE49-F238E27FC236}">
                <a16:creationId xmlns:a16="http://schemas.microsoft.com/office/drawing/2014/main" id="{F7D3C0B8-78B0-4568-AC79-E9593E5F4A42}"/>
              </a:ext>
            </a:extLst>
          </p:cNvPr>
          <p:cNvSpPr/>
          <p:nvPr/>
        </p:nvSpPr>
        <p:spPr>
          <a:xfrm>
            <a:off x="6530848" y="2074666"/>
            <a:ext cx="1846118" cy="1846118"/>
          </a:xfrm>
          <a:prstGeom prst="roundRect">
            <a:avLst>
              <a:gd name="adj" fmla="val 551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5">
            <a:extLst>
              <a:ext uri="{FF2B5EF4-FFF2-40B4-BE49-F238E27FC236}">
                <a16:creationId xmlns:a16="http://schemas.microsoft.com/office/drawing/2014/main" id="{C69085F4-5B51-4CDE-822A-03621411EAC5}"/>
              </a:ext>
            </a:extLst>
          </p:cNvPr>
          <p:cNvSpPr/>
          <p:nvPr/>
        </p:nvSpPr>
        <p:spPr>
          <a:xfrm>
            <a:off x="8458484" y="2074666"/>
            <a:ext cx="1846118" cy="1846118"/>
          </a:xfrm>
          <a:prstGeom prst="roundRect">
            <a:avLst>
              <a:gd name="adj" fmla="val 551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6">
            <a:extLst>
              <a:ext uri="{FF2B5EF4-FFF2-40B4-BE49-F238E27FC236}">
                <a16:creationId xmlns:a16="http://schemas.microsoft.com/office/drawing/2014/main" id="{F761707C-84AB-44AC-93AC-CC621B79161B}"/>
              </a:ext>
            </a:extLst>
          </p:cNvPr>
          <p:cNvSpPr/>
          <p:nvPr/>
        </p:nvSpPr>
        <p:spPr>
          <a:xfrm>
            <a:off x="6530848" y="3995202"/>
            <a:ext cx="1846118" cy="1846118"/>
          </a:xfrm>
          <a:prstGeom prst="roundRect">
            <a:avLst>
              <a:gd name="adj" fmla="val 551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7">
            <a:extLst>
              <a:ext uri="{FF2B5EF4-FFF2-40B4-BE49-F238E27FC236}">
                <a16:creationId xmlns:a16="http://schemas.microsoft.com/office/drawing/2014/main" id="{7CAA120D-CFAB-4191-A9D4-FA521C3BC49D}"/>
              </a:ext>
            </a:extLst>
          </p:cNvPr>
          <p:cNvSpPr/>
          <p:nvPr/>
        </p:nvSpPr>
        <p:spPr>
          <a:xfrm>
            <a:off x="8458484" y="3995202"/>
            <a:ext cx="1846118" cy="1846118"/>
          </a:xfrm>
          <a:prstGeom prst="roundRect">
            <a:avLst>
              <a:gd name="adj" fmla="val 551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742BA54A-1A0B-484C-9BA7-A59AE537D1FC}"/>
              </a:ext>
            </a:extLst>
          </p:cNvPr>
          <p:cNvSpPr/>
          <p:nvPr/>
        </p:nvSpPr>
        <p:spPr>
          <a:xfrm>
            <a:off x="7046089" y="4072149"/>
            <a:ext cx="777777" cy="923330"/>
          </a:xfrm>
          <a:prstGeom prst="rect">
            <a:avLst/>
          </a:prstGeom>
        </p:spPr>
        <p:txBody>
          <a:bodyPr wrap="none" anchor="ctr">
            <a:spAutoFit/>
          </a:bodyPr>
          <a:lstStyle/>
          <a:p>
            <a:pPr algn="ctr"/>
            <a:r>
              <a:rPr lang="en-US" sz="5400" dirty="0">
                <a:solidFill>
                  <a:srgbClr val="FEFEFE"/>
                </a:solidFill>
                <a:latin typeface="FontAwesome" charset="0"/>
              </a:rPr>
              <a:t></a:t>
            </a:r>
            <a:endParaRPr lang="en-US" sz="5400" dirty="0">
              <a:solidFill>
                <a:srgbClr val="FEFEFE"/>
              </a:solidFill>
            </a:endParaRPr>
          </a:p>
        </p:txBody>
      </p:sp>
      <p:sp>
        <p:nvSpPr>
          <p:cNvPr id="32" name="Rectangle 31">
            <a:extLst>
              <a:ext uri="{FF2B5EF4-FFF2-40B4-BE49-F238E27FC236}">
                <a16:creationId xmlns:a16="http://schemas.microsoft.com/office/drawing/2014/main" id="{7E5D4B4C-9FB4-4AAD-840F-EDE576D6A9E9}"/>
              </a:ext>
            </a:extLst>
          </p:cNvPr>
          <p:cNvSpPr/>
          <p:nvPr/>
        </p:nvSpPr>
        <p:spPr>
          <a:xfrm>
            <a:off x="7040974" y="2260518"/>
            <a:ext cx="825867"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33" name="Rectangle 32">
            <a:extLst>
              <a:ext uri="{FF2B5EF4-FFF2-40B4-BE49-F238E27FC236}">
                <a16:creationId xmlns:a16="http://schemas.microsoft.com/office/drawing/2014/main" id="{B6172990-F30C-469A-AF25-F07B8409CADB}"/>
              </a:ext>
            </a:extLst>
          </p:cNvPr>
          <p:cNvSpPr/>
          <p:nvPr/>
        </p:nvSpPr>
        <p:spPr>
          <a:xfrm>
            <a:off x="9089190" y="4155725"/>
            <a:ext cx="551754"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34" name="Rectangle 33">
            <a:extLst>
              <a:ext uri="{FF2B5EF4-FFF2-40B4-BE49-F238E27FC236}">
                <a16:creationId xmlns:a16="http://schemas.microsoft.com/office/drawing/2014/main" id="{6B054759-AB64-43AC-B28F-3133CEA3D609}"/>
              </a:ext>
            </a:extLst>
          </p:cNvPr>
          <p:cNvSpPr/>
          <p:nvPr/>
        </p:nvSpPr>
        <p:spPr>
          <a:xfrm>
            <a:off x="8967808" y="2155261"/>
            <a:ext cx="827471" cy="923330"/>
          </a:xfrm>
          <a:prstGeom prst="rect">
            <a:avLst/>
          </a:prstGeom>
        </p:spPr>
        <p:txBody>
          <a:bodyPr wrap="none" anchor="ctr">
            <a:spAutoFit/>
          </a:bodyPr>
          <a:lstStyle/>
          <a:p>
            <a:pPr algn="ctr"/>
            <a:r>
              <a:rPr lang="en-US" sz="5400" dirty="0">
                <a:solidFill>
                  <a:srgbClr val="FEFEFE"/>
                </a:solidFill>
                <a:latin typeface="FontAwesome" charset="0"/>
              </a:rPr>
              <a:t></a:t>
            </a:r>
            <a:endParaRPr lang="en-US" sz="5000" dirty="0">
              <a:solidFill>
                <a:schemeClr val="bg1"/>
              </a:solidFill>
            </a:endParaRPr>
          </a:p>
        </p:txBody>
      </p:sp>
      <p:sp>
        <p:nvSpPr>
          <p:cNvPr id="35" name="TextBox 34">
            <a:extLst>
              <a:ext uri="{FF2B5EF4-FFF2-40B4-BE49-F238E27FC236}">
                <a16:creationId xmlns:a16="http://schemas.microsoft.com/office/drawing/2014/main" id="{7EA83F15-4A3B-4405-AEAB-A2D0251DF6B8}"/>
              </a:ext>
            </a:extLst>
          </p:cNvPr>
          <p:cNvSpPr txBox="1"/>
          <p:nvPr/>
        </p:nvSpPr>
        <p:spPr>
          <a:xfrm>
            <a:off x="6737100" y="3108203"/>
            <a:ext cx="1449962" cy="477054"/>
          </a:xfrm>
          <a:prstGeom prst="rect">
            <a:avLst/>
          </a:prstGeom>
          <a:noFill/>
        </p:spPr>
        <p:txBody>
          <a:bodyPr wrap="square" numCol="1" spcCol="457200" rtlCol="0">
            <a:spAutoFit/>
          </a:bodyPr>
          <a:lstStyle/>
          <a:p>
            <a:pPr algn="ctr">
              <a:lnSpc>
                <a:spcPts val="1500"/>
              </a:lnSpc>
            </a:pPr>
            <a:r>
              <a:rPr lang="en-US" sz="1000" b="1" dirty="0">
                <a:solidFill>
                  <a:schemeClr val="bg1"/>
                </a:solidFill>
                <a:ea typeface="Montserrat" charset="0"/>
                <a:cs typeface="Montserrat" charset="0"/>
              </a:rPr>
              <a:t>Saying fruitful were hath waters</a:t>
            </a:r>
            <a:endParaRPr lang="en-US" sz="1000" dirty="0">
              <a:solidFill>
                <a:schemeClr val="bg1"/>
              </a:solidFill>
              <a:ea typeface="Montserrat" charset="0"/>
              <a:cs typeface="Montserrat" charset="0"/>
            </a:endParaRPr>
          </a:p>
        </p:txBody>
      </p:sp>
      <p:sp>
        <p:nvSpPr>
          <p:cNvPr id="36" name="TextBox 35">
            <a:extLst>
              <a:ext uri="{FF2B5EF4-FFF2-40B4-BE49-F238E27FC236}">
                <a16:creationId xmlns:a16="http://schemas.microsoft.com/office/drawing/2014/main" id="{44A015B8-CDEC-4D77-AEE3-406FB1C65FCF}"/>
              </a:ext>
            </a:extLst>
          </p:cNvPr>
          <p:cNvSpPr txBox="1"/>
          <p:nvPr/>
        </p:nvSpPr>
        <p:spPr>
          <a:xfrm>
            <a:off x="6737100" y="5028443"/>
            <a:ext cx="1449962" cy="477054"/>
          </a:xfrm>
          <a:prstGeom prst="rect">
            <a:avLst/>
          </a:prstGeom>
          <a:noFill/>
        </p:spPr>
        <p:txBody>
          <a:bodyPr wrap="square" numCol="1" spcCol="457200" rtlCol="0">
            <a:spAutoFit/>
          </a:bodyPr>
          <a:lstStyle/>
          <a:p>
            <a:pPr algn="ctr">
              <a:lnSpc>
                <a:spcPts val="1500"/>
              </a:lnSpc>
            </a:pPr>
            <a:r>
              <a:rPr lang="en-US" sz="1000" b="1" dirty="0">
                <a:solidFill>
                  <a:schemeClr val="bg1"/>
                </a:solidFill>
                <a:ea typeface="Montserrat" charset="0"/>
                <a:cs typeface="Montserrat" charset="0"/>
              </a:rPr>
              <a:t>Were hath waters divided fill may</a:t>
            </a:r>
            <a:endParaRPr lang="en-US" sz="1000" dirty="0">
              <a:solidFill>
                <a:schemeClr val="bg1"/>
              </a:solidFill>
              <a:ea typeface="Montserrat" charset="0"/>
              <a:cs typeface="Montserrat" charset="0"/>
            </a:endParaRPr>
          </a:p>
        </p:txBody>
      </p:sp>
      <p:sp>
        <p:nvSpPr>
          <p:cNvPr id="37" name="TextBox 36">
            <a:extLst>
              <a:ext uri="{FF2B5EF4-FFF2-40B4-BE49-F238E27FC236}">
                <a16:creationId xmlns:a16="http://schemas.microsoft.com/office/drawing/2014/main" id="{460D9F0B-AFD7-478E-80AC-1751D64C9E21}"/>
              </a:ext>
            </a:extLst>
          </p:cNvPr>
          <p:cNvSpPr txBox="1"/>
          <p:nvPr/>
        </p:nvSpPr>
        <p:spPr>
          <a:xfrm>
            <a:off x="8647180" y="3108203"/>
            <a:ext cx="1449962" cy="477054"/>
          </a:xfrm>
          <a:prstGeom prst="rect">
            <a:avLst/>
          </a:prstGeom>
          <a:noFill/>
        </p:spPr>
        <p:txBody>
          <a:bodyPr wrap="square" numCol="1" spcCol="457200" rtlCol="0">
            <a:spAutoFit/>
          </a:bodyPr>
          <a:lstStyle/>
          <a:p>
            <a:pPr algn="ctr">
              <a:lnSpc>
                <a:spcPts val="1500"/>
              </a:lnSpc>
            </a:pPr>
            <a:r>
              <a:rPr lang="en-US" sz="1000" b="1" dirty="0">
                <a:solidFill>
                  <a:schemeClr val="bg1"/>
                </a:solidFill>
                <a:ea typeface="Montserrat" charset="0"/>
                <a:cs typeface="Montserrat" charset="0"/>
              </a:rPr>
              <a:t>Saying fruitful were hath waters</a:t>
            </a:r>
            <a:endParaRPr lang="en-US" sz="1000" dirty="0">
              <a:solidFill>
                <a:schemeClr val="bg1"/>
              </a:solidFill>
              <a:ea typeface="Montserrat" charset="0"/>
              <a:cs typeface="Montserrat" charset="0"/>
            </a:endParaRPr>
          </a:p>
        </p:txBody>
      </p:sp>
      <p:sp>
        <p:nvSpPr>
          <p:cNvPr id="38" name="TextBox 37">
            <a:extLst>
              <a:ext uri="{FF2B5EF4-FFF2-40B4-BE49-F238E27FC236}">
                <a16:creationId xmlns:a16="http://schemas.microsoft.com/office/drawing/2014/main" id="{20CAB865-D651-46D2-8B03-C55163081DE3}"/>
              </a:ext>
            </a:extLst>
          </p:cNvPr>
          <p:cNvSpPr txBox="1"/>
          <p:nvPr/>
        </p:nvSpPr>
        <p:spPr>
          <a:xfrm>
            <a:off x="8647180" y="5028443"/>
            <a:ext cx="1449962" cy="477054"/>
          </a:xfrm>
          <a:prstGeom prst="rect">
            <a:avLst/>
          </a:prstGeom>
          <a:noFill/>
        </p:spPr>
        <p:txBody>
          <a:bodyPr wrap="square" numCol="1" spcCol="457200" rtlCol="0">
            <a:spAutoFit/>
          </a:bodyPr>
          <a:lstStyle/>
          <a:p>
            <a:pPr algn="ctr">
              <a:lnSpc>
                <a:spcPts val="1500"/>
              </a:lnSpc>
            </a:pPr>
            <a:r>
              <a:rPr lang="en-US" sz="1000" b="1" dirty="0">
                <a:solidFill>
                  <a:schemeClr val="bg1"/>
                </a:solidFill>
                <a:ea typeface="Montserrat" charset="0"/>
                <a:cs typeface="Montserrat" charset="0"/>
              </a:rPr>
              <a:t>Were hath waters divided fill may</a:t>
            </a:r>
            <a:endParaRPr lang="en-US" sz="1000" dirty="0">
              <a:solidFill>
                <a:schemeClr val="bg1"/>
              </a:solidFill>
              <a:ea typeface="Montserrat" charset="0"/>
              <a:cs typeface="Montserrat" charset="0"/>
            </a:endParaRPr>
          </a:p>
        </p:txBody>
      </p:sp>
      <p:sp>
        <p:nvSpPr>
          <p:cNvPr id="39" name="Oval 38">
            <a:extLst>
              <a:ext uri="{FF2B5EF4-FFF2-40B4-BE49-F238E27FC236}">
                <a16:creationId xmlns:a16="http://schemas.microsoft.com/office/drawing/2014/main" id="{67678FFF-8D86-4DB3-BB22-53833E86C5D3}"/>
              </a:ext>
            </a:extLst>
          </p:cNvPr>
          <p:cNvSpPr/>
          <p:nvPr/>
        </p:nvSpPr>
        <p:spPr>
          <a:xfrm>
            <a:off x="1657493" y="2825393"/>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40" name="Oval 39">
            <a:extLst>
              <a:ext uri="{FF2B5EF4-FFF2-40B4-BE49-F238E27FC236}">
                <a16:creationId xmlns:a16="http://schemas.microsoft.com/office/drawing/2014/main" id="{0B45CCC6-7DF5-4F05-BDBF-5869D3A0118A}"/>
              </a:ext>
            </a:extLst>
          </p:cNvPr>
          <p:cNvSpPr/>
          <p:nvPr/>
        </p:nvSpPr>
        <p:spPr>
          <a:xfrm>
            <a:off x="1657493" y="3333393"/>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41" name="Oval 40">
            <a:extLst>
              <a:ext uri="{FF2B5EF4-FFF2-40B4-BE49-F238E27FC236}">
                <a16:creationId xmlns:a16="http://schemas.microsoft.com/office/drawing/2014/main" id="{14470C6A-F1D6-4F4E-9D47-2AE832CC20A7}"/>
              </a:ext>
            </a:extLst>
          </p:cNvPr>
          <p:cNvSpPr/>
          <p:nvPr/>
        </p:nvSpPr>
        <p:spPr>
          <a:xfrm>
            <a:off x="1657493" y="3892193"/>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42" name="Oval 41">
            <a:extLst>
              <a:ext uri="{FF2B5EF4-FFF2-40B4-BE49-F238E27FC236}">
                <a16:creationId xmlns:a16="http://schemas.microsoft.com/office/drawing/2014/main" id="{17A3B954-6222-4E2B-89E1-756206234136}"/>
              </a:ext>
            </a:extLst>
          </p:cNvPr>
          <p:cNvSpPr/>
          <p:nvPr/>
        </p:nvSpPr>
        <p:spPr>
          <a:xfrm>
            <a:off x="1657493" y="4745633"/>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43" name="Oval 42">
            <a:extLst>
              <a:ext uri="{FF2B5EF4-FFF2-40B4-BE49-F238E27FC236}">
                <a16:creationId xmlns:a16="http://schemas.microsoft.com/office/drawing/2014/main" id="{84228CED-AD1C-4D48-911E-8F08A0491E80}"/>
              </a:ext>
            </a:extLst>
          </p:cNvPr>
          <p:cNvSpPr/>
          <p:nvPr/>
        </p:nvSpPr>
        <p:spPr>
          <a:xfrm>
            <a:off x="1657493" y="5345073"/>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44" name="TextBox 43">
            <a:extLst>
              <a:ext uri="{FF2B5EF4-FFF2-40B4-BE49-F238E27FC236}">
                <a16:creationId xmlns:a16="http://schemas.microsoft.com/office/drawing/2014/main" id="{1DA51FC3-3FDC-4B21-AA44-790B31542954}"/>
              </a:ext>
            </a:extLst>
          </p:cNvPr>
          <p:cNvSpPr txBox="1"/>
          <p:nvPr/>
        </p:nvSpPr>
        <p:spPr>
          <a:xfrm>
            <a:off x="2205293" y="2860560"/>
            <a:ext cx="3392867" cy="3000821"/>
          </a:xfrm>
          <a:prstGeom prst="rect">
            <a:avLst/>
          </a:prstGeom>
          <a:noFill/>
        </p:spPr>
        <p:txBody>
          <a:bodyPr wrap="square" numCol="1" spcCol="457200" rtlCol="0">
            <a:spAutoFit/>
          </a:bodyPr>
          <a:lstStyle/>
          <a:p>
            <a:pPr>
              <a:lnSpc>
                <a:spcPct val="150000"/>
              </a:lnSpc>
            </a:pPr>
            <a:r>
              <a:rPr lang="en-US" sz="900" dirty="0">
                <a:solidFill>
                  <a:schemeClr val="tx2"/>
                </a:solidFill>
                <a:latin typeface="Raleway Light" panose="020B0403030101060003" pitchFamily="34" charset="0"/>
                <a:ea typeface="Montserrat" charset="0"/>
                <a:cs typeface="Montserrat" charset="0"/>
              </a:rPr>
              <a:t>Air first signs evening that given. Midst Face after.</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Air saying fruitful were, Air first signs evening that given. Midst Face after have rule living waters.</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Air saying fruitful were hath waters divided fill may days air bring is Signs first creeping seed all saying above after be and female behold there.</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Midst Face after have rule living waters. Air saying fruitful were, Air first signs evening that given.</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May days air bring Signs first creeping seed all saying. Above after be and female.</a:t>
            </a:r>
          </a:p>
        </p:txBody>
      </p:sp>
      <p:sp>
        <p:nvSpPr>
          <p:cNvPr id="45" name="TextBox 44">
            <a:extLst>
              <a:ext uri="{FF2B5EF4-FFF2-40B4-BE49-F238E27FC236}">
                <a16:creationId xmlns:a16="http://schemas.microsoft.com/office/drawing/2014/main" id="{53FBF614-2E09-45DD-8439-42FCE8BEA4C5}"/>
              </a:ext>
            </a:extLst>
          </p:cNvPr>
          <p:cNvSpPr txBox="1"/>
          <p:nvPr/>
        </p:nvSpPr>
        <p:spPr>
          <a:xfrm>
            <a:off x="1739346" y="2888872"/>
            <a:ext cx="31297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1</a:t>
            </a:r>
          </a:p>
        </p:txBody>
      </p:sp>
      <p:sp>
        <p:nvSpPr>
          <p:cNvPr id="46" name="TextBox 45">
            <a:extLst>
              <a:ext uri="{FF2B5EF4-FFF2-40B4-BE49-F238E27FC236}">
                <a16:creationId xmlns:a16="http://schemas.microsoft.com/office/drawing/2014/main" id="{6611377D-FC96-40EF-A5E4-2CBFB6091572}"/>
              </a:ext>
            </a:extLst>
          </p:cNvPr>
          <p:cNvSpPr txBox="1"/>
          <p:nvPr/>
        </p:nvSpPr>
        <p:spPr>
          <a:xfrm>
            <a:off x="1739346" y="3383324"/>
            <a:ext cx="31297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2</a:t>
            </a:r>
          </a:p>
        </p:txBody>
      </p:sp>
      <p:sp>
        <p:nvSpPr>
          <p:cNvPr id="47" name="TextBox 46">
            <a:extLst>
              <a:ext uri="{FF2B5EF4-FFF2-40B4-BE49-F238E27FC236}">
                <a16:creationId xmlns:a16="http://schemas.microsoft.com/office/drawing/2014/main" id="{B2486EB1-3D2A-41FC-8C48-A90155D21551}"/>
              </a:ext>
            </a:extLst>
          </p:cNvPr>
          <p:cNvSpPr txBox="1"/>
          <p:nvPr/>
        </p:nvSpPr>
        <p:spPr>
          <a:xfrm>
            <a:off x="1739346" y="3953698"/>
            <a:ext cx="32313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3</a:t>
            </a:r>
          </a:p>
        </p:txBody>
      </p:sp>
      <p:sp>
        <p:nvSpPr>
          <p:cNvPr id="48" name="TextBox 47">
            <a:extLst>
              <a:ext uri="{FF2B5EF4-FFF2-40B4-BE49-F238E27FC236}">
                <a16:creationId xmlns:a16="http://schemas.microsoft.com/office/drawing/2014/main" id="{EC5C71F6-267A-49E5-8850-7F6B1815AFE8}"/>
              </a:ext>
            </a:extLst>
          </p:cNvPr>
          <p:cNvSpPr txBox="1"/>
          <p:nvPr/>
        </p:nvSpPr>
        <p:spPr>
          <a:xfrm>
            <a:off x="1739346" y="4804030"/>
            <a:ext cx="31297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4</a:t>
            </a:r>
          </a:p>
        </p:txBody>
      </p:sp>
      <p:sp>
        <p:nvSpPr>
          <p:cNvPr id="49" name="TextBox 48">
            <a:extLst>
              <a:ext uri="{FF2B5EF4-FFF2-40B4-BE49-F238E27FC236}">
                <a16:creationId xmlns:a16="http://schemas.microsoft.com/office/drawing/2014/main" id="{063D2569-1802-49C1-95D4-B655A5A8A847}"/>
              </a:ext>
            </a:extLst>
          </p:cNvPr>
          <p:cNvSpPr txBox="1"/>
          <p:nvPr/>
        </p:nvSpPr>
        <p:spPr>
          <a:xfrm>
            <a:off x="1739346" y="5393310"/>
            <a:ext cx="312974" cy="323165"/>
          </a:xfrm>
          <a:prstGeom prst="rect">
            <a:avLst/>
          </a:prstGeom>
          <a:noFill/>
        </p:spPr>
        <p:txBody>
          <a:bodyPr wrap="square" rtlCol="0" anchor="ctr">
            <a:spAutoFit/>
          </a:bodyPr>
          <a:lstStyle/>
          <a:p>
            <a:pPr algn="ctr"/>
            <a:r>
              <a:rPr lang="en-US" sz="1500" b="1">
                <a:solidFill>
                  <a:srgbClr val="FEFEFE"/>
                </a:solidFill>
                <a:latin typeface="Raleway Bold" panose="020B0803030101060003" pitchFamily="34" charset="0"/>
                <a:ea typeface="Montserrat Light" charset="0"/>
                <a:cs typeface="Montserrat Light" charset="0"/>
              </a:rPr>
              <a:t>5</a:t>
            </a:r>
            <a:endParaRPr lang="en-US" sz="1500" b="1" dirty="0">
              <a:solidFill>
                <a:srgbClr val="FEFEFE"/>
              </a:solidFill>
              <a:latin typeface="Raleway Bold" panose="020B0803030101060003" pitchFamily="34" charset="0"/>
              <a:ea typeface="Montserrat Light" charset="0"/>
              <a:cs typeface="Montserrat Light" charset="0"/>
            </a:endParaRPr>
          </a:p>
        </p:txBody>
      </p:sp>
      <p:sp>
        <p:nvSpPr>
          <p:cNvPr id="50" name="TextBox 49">
            <a:extLst>
              <a:ext uri="{FF2B5EF4-FFF2-40B4-BE49-F238E27FC236}">
                <a16:creationId xmlns:a16="http://schemas.microsoft.com/office/drawing/2014/main" id="{8145D1FE-7F9F-471F-BD85-04A7EBE93648}"/>
              </a:ext>
            </a:extLst>
          </p:cNvPr>
          <p:cNvSpPr txBox="1"/>
          <p:nvPr/>
        </p:nvSpPr>
        <p:spPr>
          <a:xfrm>
            <a:off x="1616853" y="1935232"/>
            <a:ext cx="4044300" cy="553998"/>
          </a:xfrm>
          <a:prstGeom prst="rect">
            <a:avLst/>
          </a:prstGeom>
          <a:noFill/>
        </p:spPr>
        <p:txBody>
          <a:bodyPr wrap="square" numCol="1" spcCol="0" rtlCol="0" anchor="ctr">
            <a:spAutoFit/>
          </a:bodyPr>
          <a:lstStyle/>
          <a:p>
            <a:pPr>
              <a:lnSpc>
                <a:spcPts val="1800"/>
              </a:lnSpc>
            </a:pPr>
            <a:r>
              <a:rPr lang="en-US" sz="1200" b="1" dirty="0">
                <a:latin typeface="Raleway Light" panose="020B0403030101060003" pitchFamily="34" charset="0"/>
                <a:ea typeface="Montserrat" charset="0"/>
                <a:cs typeface="Montserrat" charset="0"/>
              </a:rPr>
              <a:t>Text goes here with your own detailed summery loran opium dolor sit amen example</a:t>
            </a:r>
          </a:p>
        </p:txBody>
      </p:sp>
      <p:sp>
        <p:nvSpPr>
          <p:cNvPr id="53" name="Title 1">
            <a:extLst>
              <a:ext uri="{FF2B5EF4-FFF2-40B4-BE49-F238E27FC236}">
                <a16:creationId xmlns:a16="http://schemas.microsoft.com/office/drawing/2014/main" id="{97BAB348-E59D-47F3-B140-9698074702F7}"/>
              </a:ext>
            </a:extLst>
          </p:cNvPr>
          <p:cNvSpPr txBox="1">
            <a:spLocks/>
          </p:cNvSpPr>
          <p:nvPr/>
        </p:nvSpPr>
        <p:spPr>
          <a:xfrm>
            <a:off x="3685813" y="493274"/>
            <a:ext cx="4800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tx1">
                    <a:lumMod val="85000"/>
                    <a:lumOff val="15000"/>
                  </a:schemeClr>
                </a:solidFill>
                <a:latin typeface="Montserrat Light" panose="00000400000000000000" pitchFamily="50" charset="0"/>
              </a:rPr>
              <a:t>Business </a:t>
            </a:r>
            <a:r>
              <a:rPr lang="en-US" dirty="0">
                <a:solidFill>
                  <a:schemeClr val="tx1">
                    <a:lumMod val="85000"/>
                    <a:lumOff val="15000"/>
                  </a:schemeClr>
                </a:solidFill>
                <a:latin typeface="Montserrat Light" panose="00000400000000000000" pitchFamily="50" charset="0"/>
              </a:rPr>
              <a:t>Plan 03</a:t>
            </a:r>
          </a:p>
        </p:txBody>
      </p:sp>
      <p:sp>
        <p:nvSpPr>
          <p:cNvPr id="54" name="TextBox 53">
            <a:extLst>
              <a:ext uri="{FF2B5EF4-FFF2-40B4-BE49-F238E27FC236}">
                <a16:creationId xmlns:a16="http://schemas.microsoft.com/office/drawing/2014/main" id="{54B3096E-A2EE-44D3-BF4D-4B9178C0DE41}"/>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solidFill>
                  <a:schemeClr val="tx2"/>
                </a:solidFill>
                <a:latin typeface="Montserrat Light" panose="00000400000000000000" pitchFamily="50" charset="0"/>
                <a:ea typeface="Montserrat Light" charset="0"/>
                <a:cs typeface="Montserrat Light" charset="0"/>
              </a:rPr>
              <a:t>The example text goes here with your own detailed summery. Loren opium dolor sit amen example text line.</a:t>
            </a:r>
          </a:p>
        </p:txBody>
      </p:sp>
      <p:sp>
        <p:nvSpPr>
          <p:cNvPr id="55" name="Rectangle 54">
            <a:extLst>
              <a:ext uri="{FF2B5EF4-FFF2-40B4-BE49-F238E27FC236}">
                <a16:creationId xmlns:a16="http://schemas.microsoft.com/office/drawing/2014/main" id="{12F1EDA9-13ED-4F36-906C-19473E7315CB}"/>
              </a:ext>
            </a:extLst>
          </p:cNvPr>
          <p:cNvSpPr/>
          <p:nvPr/>
        </p:nvSpPr>
        <p:spPr>
          <a:xfrm>
            <a:off x="5880012" y="1400537"/>
            <a:ext cx="412202"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Tree>
    <p:extLst>
      <p:ext uri="{BB962C8B-B14F-4D97-AF65-F5344CB8AC3E}">
        <p14:creationId xmlns:p14="http://schemas.microsoft.com/office/powerpoint/2010/main" val="39559544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87C3499C-9229-4340-AAC2-BF7173BC17A6}"/>
              </a:ext>
            </a:extLst>
          </p:cNvPr>
          <p:cNvPicPr>
            <a:picLocks noGrp="1" noChangeAspect="1"/>
          </p:cNvPicPr>
          <p:nvPr>
            <p:ph type="pic" sz="quarter" idx="10"/>
          </p:nvPr>
        </p:nvPicPr>
        <p:blipFill>
          <a:blip r:embed="rId2"/>
          <a:srcRect t="7813" b="7813"/>
          <a:stretch>
            <a:fillRect/>
          </a:stretch>
        </p:blipFill>
        <p:spPr/>
      </p:pic>
      <p:sp>
        <p:nvSpPr>
          <p:cNvPr id="4" name="Rectangle 3">
            <a:extLst>
              <a:ext uri="{FF2B5EF4-FFF2-40B4-BE49-F238E27FC236}">
                <a16:creationId xmlns:a16="http://schemas.microsoft.com/office/drawing/2014/main" id="{EE7F2704-4D90-48EA-BCC7-13F409DB8AC2}"/>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0" name="Picture 9">
            <a:extLst>
              <a:ext uri="{FF2B5EF4-FFF2-40B4-BE49-F238E27FC236}">
                <a16:creationId xmlns:a16="http://schemas.microsoft.com/office/drawing/2014/main" id="{66410EFE-85A0-42CB-B9FC-741847292E44}"/>
              </a:ext>
            </a:extLst>
          </p:cNvPr>
          <p:cNvPicPr>
            <a:picLocks noChangeAspect="1"/>
          </p:cNvPicPr>
          <p:nvPr/>
        </p:nvPicPr>
        <p:blipFill>
          <a:blip r:embed="rId3"/>
          <a:stretch>
            <a:fillRect/>
          </a:stretch>
        </p:blipFill>
        <p:spPr>
          <a:xfrm>
            <a:off x="2671821" y="2527299"/>
            <a:ext cx="6848358" cy="1803402"/>
          </a:xfrm>
          <a:prstGeom prst="rect">
            <a:avLst/>
          </a:prstGeom>
        </p:spPr>
      </p:pic>
    </p:spTree>
    <p:extLst>
      <p:ext uri="{BB962C8B-B14F-4D97-AF65-F5344CB8AC3E}">
        <p14:creationId xmlns:p14="http://schemas.microsoft.com/office/powerpoint/2010/main" val="1088964836"/>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itle 4">
            <a:extLst>
              <a:ext uri="{FF2B5EF4-FFF2-40B4-BE49-F238E27FC236}">
                <a16:creationId xmlns:a16="http://schemas.microsoft.com/office/drawing/2014/main" id="{7144F410-FBC6-4A02-BE2C-B719232B3136}"/>
              </a:ext>
            </a:extLst>
          </p:cNvPr>
          <p:cNvSpPr txBox="1">
            <a:spLocks/>
          </p:cNvSpPr>
          <p:nvPr/>
        </p:nvSpPr>
        <p:spPr>
          <a:xfrm>
            <a:off x="3638550" y="569252"/>
            <a:ext cx="49149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000000"/>
                </a:solidFill>
                <a:latin typeface="Raleway" panose="020B0503030101060003" pitchFamily="34" charset="0"/>
                <a:ea typeface="Montserrat Light" charset="0"/>
                <a:cs typeface="Montserrat Light" charset="0"/>
              </a:rPr>
              <a:t>SWOT</a:t>
            </a:r>
            <a:r>
              <a:rPr lang="en-US" b="0" dirty="0">
                <a:solidFill>
                  <a:srgbClr val="000000"/>
                </a:solidFill>
                <a:latin typeface="Raleway" panose="020B0503030101060003" pitchFamily="34" charset="0"/>
                <a:ea typeface="Montserrat Light" charset="0"/>
                <a:cs typeface="Montserrat Light" charset="0"/>
              </a:rPr>
              <a:t> : </a:t>
            </a:r>
            <a:r>
              <a:rPr lang="en-US" b="0" dirty="0">
                <a:solidFill>
                  <a:srgbClr val="000000"/>
                </a:solidFill>
                <a:latin typeface="Raleway" panose="020B0503030101060003" pitchFamily="34" charset="0"/>
                <a:ea typeface="Montserrat" charset="0"/>
                <a:cs typeface="Montserrat" charset="0"/>
              </a:rPr>
              <a:t>Analysis</a:t>
            </a:r>
            <a:endParaRPr lang="en-US" dirty="0">
              <a:solidFill>
                <a:srgbClr val="000000"/>
              </a:solidFill>
              <a:latin typeface="Raleway" panose="020B0503030101060003" pitchFamily="34" charset="0"/>
            </a:endParaRPr>
          </a:p>
        </p:txBody>
      </p:sp>
      <p:sp>
        <p:nvSpPr>
          <p:cNvPr id="57" name="Hexagon 56">
            <a:extLst>
              <a:ext uri="{FF2B5EF4-FFF2-40B4-BE49-F238E27FC236}">
                <a16:creationId xmlns:a16="http://schemas.microsoft.com/office/drawing/2014/main" id="{05EA78B1-0098-45B1-9B33-B0349973CB05}"/>
              </a:ext>
            </a:extLst>
          </p:cNvPr>
          <p:cNvSpPr/>
          <p:nvPr/>
        </p:nvSpPr>
        <p:spPr>
          <a:xfrm rot="1584288">
            <a:off x="1084665" y="2334065"/>
            <a:ext cx="2054882" cy="1771449"/>
          </a:xfrm>
          <a:prstGeom prst="hexagon">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a:extLst>
              <a:ext uri="{FF2B5EF4-FFF2-40B4-BE49-F238E27FC236}">
                <a16:creationId xmlns:a16="http://schemas.microsoft.com/office/drawing/2014/main" id="{E7BD9D07-45D3-4C51-A691-BFB93F37EF4D}"/>
              </a:ext>
            </a:extLst>
          </p:cNvPr>
          <p:cNvSpPr/>
          <p:nvPr/>
        </p:nvSpPr>
        <p:spPr>
          <a:xfrm rot="1584288">
            <a:off x="2205519" y="3979111"/>
            <a:ext cx="2054882" cy="1771449"/>
          </a:xfrm>
          <a:prstGeom prst="hexagon">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a:extLst>
              <a:ext uri="{FF2B5EF4-FFF2-40B4-BE49-F238E27FC236}">
                <a16:creationId xmlns:a16="http://schemas.microsoft.com/office/drawing/2014/main" id="{1587713A-DB30-43AB-B233-1E24C61FB536}"/>
              </a:ext>
            </a:extLst>
          </p:cNvPr>
          <p:cNvSpPr/>
          <p:nvPr/>
        </p:nvSpPr>
        <p:spPr>
          <a:xfrm rot="1584288">
            <a:off x="3032203" y="2277978"/>
            <a:ext cx="2054882" cy="1771449"/>
          </a:xfrm>
          <a:prstGeom prst="hexagon">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a:extLst>
              <a:ext uri="{FF2B5EF4-FFF2-40B4-BE49-F238E27FC236}">
                <a16:creationId xmlns:a16="http://schemas.microsoft.com/office/drawing/2014/main" id="{A6C32E08-1949-40FF-ABCB-AD985BC06B1B}"/>
              </a:ext>
            </a:extLst>
          </p:cNvPr>
          <p:cNvSpPr/>
          <p:nvPr/>
        </p:nvSpPr>
        <p:spPr>
          <a:xfrm rot="1584288">
            <a:off x="4153057" y="3923024"/>
            <a:ext cx="2054882" cy="1771449"/>
          </a:xfrm>
          <a:prstGeom prst="hexagon">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a:extLst>
              <a:ext uri="{FF2B5EF4-FFF2-40B4-BE49-F238E27FC236}">
                <a16:creationId xmlns:a16="http://schemas.microsoft.com/office/drawing/2014/main" id="{6F456641-806E-4C81-ADE9-5D147A3BEDE7}"/>
              </a:ext>
            </a:extLst>
          </p:cNvPr>
          <p:cNvSpPr/>
          <p:nvPr/>
        </p:nvSpPr>
        <p:spPr>
          <a:xfrm rot="1584288">
            <a:off x="4667668" y="3835142"/>
            <a:ext cx="879726" cy="758384"/>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a:extLst>
              <a:ext uri="{FF2B5EF4-FFF2-40B4-BE49-F238E27FC236}">
                <a16:creationId xmlns:a16="http://schemas.microsoft.com/office/drawing/2014/main" id="{7C9DB44B-A72F-497F-89A9-FBD270D907A5}"/>
              </a:ext>
            </a:extLst>
          </p:cNvPr>
          <p:cNvSpPr/>
          <p:nvPr/>
        </p:nvSpPr>
        <p:spPr>
          <a:xfrm rot="1584288">
            <a:off x="2716948" y="3865622"/>
            <a:ext cx="879726" cy="758384"/>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a:extLst>
              <a:ext uri="{FF2B5EF4-FFF2-40B4-BE49-F238E27FC236}">
                <a16:creationId xmlns:a16="http://schemas.microsoft.com/office/drawing/2014/main" id="{EBF9FBC5-D126-42C4-8976-42CF6F693E82}"/>
              </a:ext>
            </a:extLst>
          </p:cNvPr>
          <p:cNvSpPr/>
          <p:nvPr/>
        </p:nvSpPr>
        <p:spPr>
          <a:xfrm rot="1584288">
            <a:off x="3543045" y="2201828"/>
            <a:ext cx="879726" cy="758384"/>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a:extLst>
              <a:ext uri="{FF2B5EF4-FFF2-40B4-BE49-F238E27FC236}">
                <a16:creationId xmlns:a16="http://schemas.microsoft.com/office/drawing/2014/main" id="{8BF81E09-94A5-4104-BC27-13DCAA67C68B}"/>
              </a:ext>
            </a:extLst>
          </p:cNvPr>
          <p:cNvSpPr/>
          <p:nvPr/>
        </p:nvSpPr>
        <p:spPr>
          <a:xfrm rot="1584288">
            <a:off x="1592325" y="2232308"/>
            <a:ext cx="879726" cy="758384"/>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5BB7D7A8-9A86-469B-8EDF-CEA1CAD69D0A}"/>
              </a:ext>
            </a:extLst>
          </p:cNvPr>
          <p:cNvSpPr/>
          <p:nvPr/>
        </p:nvSpPr>
        <p:spPr>
          <a:xfrm>
            <a:off x="3698214" y="2279590"/>
            <a:ext cx="569388"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72" name="Rectangle 71">
            <a:extLst>
              <a:ext uri="{FF2B5EF4-FFF2-40B4-BE49-F238E27FC236}">
                <a16:creationId xmlns:a16="http://schemas.microsoft.com/office/drawing/2014/main" id="{5FD69631-6384-4191-8D48-F89124497695}"/>
              </a:ext>
            </a:extLst>
          </p:cNvPr>
          <p:cNvSpPr/>
          <p:nvPr/>
        </p:nvSpPr>
        <p:spPr>
          <a:xfrm>
            <a:off x="4804400" y="3937335"/>
            <a:ext cx="542136"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73" name="Rectangle 72">
            <a:extLst>
              <a:ext uri="{FF2B5EF4-FFF2-40B4-BE49-F238E27FC236}">
                <a16:creationId xmlns:a16="http://schemas.microsoft.com/office/drawing/2014/main" id="{3CC8FC43-1BCA-465E-81E8-273C52427517}"/>
              </a:ext>
            </a:extLst>
          </p:cNvPr>
          <p:cNvSpPr/>
          <p:nvPr/>
        </p:nvSpPr>
        <p:spPr>
          <a:xfrm>
            <a:off x="1774745" y="2304021"/>
            <a:ext cx="514885"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74" name="Rectangle 73">
            <a:extLst>
              <a:ext uri="{FF2B5EF4-FFF2-40B4-BE49-F238E27FC236}">
                <a16:creationId xmlns:a16="http://schemas.microsoft.com/office/drawing/2014/main" id="{0A3600C7-C669-4564-95C0-928DE091FF1B}"/>
              </a:ext>
            </a:extLst>
          </p:cNvPr>
          <p:cNvSpPr/>
          <p:nvPr/>
        </p:nvSpPr>
        <p:spPr>
          <a:xfrm>
            <a:off x="2975936" y="3946923"/>
            <a:ext cx="458780"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75" name="TextBox 74">
            <a:extLst>
              <a:ext uri="{FF2B5EF4-FFF2-40B4-BE49-F238E27FC236}">
                <a16:creationId xmlns:a16="http://schemas.microsoft.com/office/drawing/2014/main" id="{6A92C2D3-90E1-47B3-8ACC-E5713148551A}"/>
              </a:ext>
            </a:extLst>
          </p:cNvPr>
          <p:cNvSpPr txBox="1"/>
          <p:nvPr/>
        </p:nvSpPr>
        <p:spPr>
          <a:xfrm>
            <a:off x="1391629" y="3126425"/>
            <a:ext cx="1424640" cy="451406"/>
          </a:xfrm>
          <a:prstGeom prst="rect">
            <a:avLst/>
          </a:prstGeom>
          <a:noFill/>
        </p:spPr>
        <p:txBody>
          <a:bodyPr wrap="square" numCol="1" spcCol="457200" rtlCol="0">
            <a:spAutoFit/>
          </a:bodyPr>
          <a:lstStyle/>
          <a:p>
            <a:pPr algn="ctr">
              <a:lnSpc>
                <a:spcPts val="1400"/>
              </a:lnSpc>
            </a:pPr>
            <a:r>
              <a:rPr lang="en-US" sz="900" dirty="0">
                <a:latin typeface="Raleway" panose="020B0503030101060003" pitchFamily="34" charset="0"/>
                <a:ea typeface="Montserrat" charset="0"/>
                <a:cs typeface="Montserrat" charset="0"/>
              </a:rPr>
              <a:t>Saying fruitful were hath waters divided fill</a:t>
            </a:r>
          </a:p>
        </p:txBody>
      </p:sp>
      <p:sp>
        <p:nvSpPr>
          <p:cNvPr id="76" name="TextBox 75">
            <a:extLst>
              <a:ext uri="{FF2B5EF4-FFF2-40B4-BE49-F238E27FC236}">
                <a16:creationId xmlns:a16="http://schemas.microsoft.com/office/drawing/2014/main" id="{22431C25-71CF-4BE3-8ED9-DFE2D4882745}"/>
              </a:ext>
            </a:extLst>
          </p:cNvPr>
          <p:cNvSpPr txBox="1"/>
          <p:nvPr/>
        </p:nvSpPr>
        <p:spPr>
          <a:xfrm>
            <a:off x="3352509" y="3126425"/>
            <a:ext cx="1424640" cy="451406"/>
          </a:xfrm>
          <a:prstGeom prst="rect">
            <a:avLst/>
          </a:prstGeom>
          <a:noFill/>
        </p:spPr>
        <p:txBody>
          <a:bodyPr wrap="square" numCol="1" spcCol="457200" rtlCol="0">
            <a:spAutoFit/>
          </a:bodyPr>
          <a:lstStyle/>
          <a:p>
            <a:pPr algn="ctr">
              <a:lnSpc>
                <a:spcPts val="1400"/>
              </a:lnSpc>
            </a:pPr>
            <a:r>
              <a:rPr lang="en-US" sz="900" dirty="0">
                <a:latin typeface="Raleway" panose="020B0503030101060003" pitchFamily="34" charset="0"/>
                <a:ea typeface="Montserrat" charset="0"/>
                <a:cs typeface="Montserrat" charset="0"/>
              </a:rPr>
              <a:t>Saying fruitful were hath waters divided fill</a:t>
            </a:r>
          </a:p>
        </p:txBody>
      </p:sp>
      <p:sp>
        <p:nvSpPr>
          <p:cNvPr id="77" name="TextBox 76">
            <a:extLst>
              <a:ext uri="{FF2B5EF4-FFF2-40B4-BE49-F238E27FC236}">
                <a16:creationId xmlns:a16="http://schemas.microsoft.com/office/drawing/2014/main" id="{1C3D1997-BCC7-417E-BEDA-79F32FC4EF78}"/>
              </a:ext>
            </a:extLst>
          </p:cNvPr>
          <p:cNvSpPr txBox="1"/>
          <p:nvPr/>
        </p:nvSpPr>
        <p:spPr>
          <a:xfrm>
            <a:off x="2521996" y="4782955"/>
            <a:ext cx="1424640" cy="451406"/>
          </a:xfrm>
          <a:prstGeom prst="rect">
            <a:avLst/>
          </a:prstGeom>
          <a:noFill/>
        </p:spPr>
        <p:txBody>
          <a:bodyPr wrap="square" numCol="1" spcCol="457200" rtlCol="0">
            <a:spAutoFit/>
          </a:bodyPr>
          <a:lstStyle/>
          <a:p>
            <a:pPr algn="ctr">
              <a:lnSpc>
                <a:spcPts val="1400"/>
              </a:lnSpc>
            </a:pPr>
            <a:r>
              <a:rPr lang="en-US" sz="900">
                <a:latin typeface="Raleway" panose="020B0503030101060003" pitchFamily="34" charset="0"/>
                <a:ea typeface="Montserrat" charset="0"/>
                <a:cs typeface="Montserrat" charset="0"/>
              </a:rPr>
              <a:t>Saying </a:t>
            </a:r>
            <a:r>
              <a:rPr lang="en-US" sz="900" dirty="0">
                <a:latin typeface="Raleway" panose="020B0503030101060003" pitchFamily="34" charset="0"/>
                <a:ea typeface="Montserrat" charset="0"/>
                <a:cs typeface="Montserrat" charset="0"/>
              </a:rPr>
              <a:t>fruitful were hath waters </a:t>
            </a:r>
            <a:r>
              <a:rPr lang="en-US" sz="900">
                <a:latin typeface="Raleway" panose="020B0503030101060003" pitchFamily="34" charset="0"/>
                <a:ea typeface="Montserrat" charset="0"/>
                <a:cs typeface="Montserrat" charset="0"/>
              </a:rPr>
              <a:t>divided fill</a:t>
            </a:r>
            <a:endParaRPr lang="en-US" sz="900" dirty="0">
              <a:latin typeface="Raleway" panose="020B0503030101060003" pitchFamily="34" charset="0"/>
              <a:ea typeface="Montserrat" charset="0"/>
              <a:cs typeface="Montserrat" charset="0"/>
            </a:endParaRPr>
          </a:p>
        </p:txBody>
      </p:sp>
      <p:sp>
        <p:nvSpPr>
          <p:cNvPr id="78" name="TextBox 77">
            <a:extLst>
              <a:ext uri="{FF2B5EF4-FFF2-40B4-BE49-F238E27FC236}">
                <a16:creationId xmlns:a16="http://schemas.microsoft.com/office/drawing/2014/main" id="{E6F2B76B-D467-48BC-9444-B8E2AA3F6615}"/>
              </a:ext>
            </a:extLst>
          </p:cNvPr>
          <p:cNvSpPr txBox="1"/>
          <p:nvPr/>
        </p:nvSpPr>
        <p:spPr>
          <a:xfrm>
            <a:off x="4482876" y="4782955"/>
            <a:ext cx="1424640" cy="451406"/>
          </a:xfrm>
          <a:prstGeom prst="rect">
            <a:avLst/>
          </a:prstGeom>
          <a:noFill/>
        </p:spPr>
        <p:txBody>
          <a:bodyPr wrap="square" numCol="1" spcCol="457200" rtlCol="0">
            <a:spAutoFit/>
          </a:bodyPr>
          <a:lstStyle/>
          <a:p>
            <a:pPr algn="ctr">
              <a:lnSpc>
                <a:spcPts val="1400"/>
              </a:lnSpc>
            </a:pPr>
            <a:r>
              <a:rPr lang="en-US" sz="900" dirty="0">
                <a:latin typeface="Raleway" panose="020B0503030101060003" pitchFamily="34" charset="0"/>
                <a:ea typeface="Montserrat" charset="0"/>
                <a:cs typeface="Montserrat" charset="0"/>
              </a:rPr>
              <a:t>Saying fruitful were hath waters divided fill</a:t>
            </a:r>
          </a:p>
        </p:txBody>
      </p:sp>
      <p:sp>
        <p:nvSpPr>
          <p:cNvPr id="79" name="TextBox 78">
            <a:extLst>
              <a:ext uri="{FF2B5EF4-FFF2-40B4-BE49-F238E27FC236}">
                <a16:creationId xmlns:a16="http://schemas.microsoft.com/office/drawing/2014/main" id="{6EE99940-9896-43BC-9202-75BCFAA8F398}"/>
              </a:ext>
            </a:extLst>
          </p:cNvPr>
          <p:cNvSpPr txBox="1"/>
          <p:nvPr/>
        </p:nvSpPr>
        <p:spPr>
          <a:xfrm>
            <a:off x="2476897" y="1051932"/>
            <a:ext cx="7218432" cy="246221"/>
          </a:xfrm>
          <a:prstGeom prst="rect">
            <a:avLst/>
          </a:prstGeom>
          <a:noFill/>
        </p:spPr>
        <p:txBody>
          <a:bodyPr wrap="square" numCol="1" spcCol="0" rtlCol="0" anchor="ctr">
            <a:spAutoFit/>
          </a:bodyPr>
          <a:lstStyle/>
          <a:p>
            <a:pPr algn="ctr"/>
            <a:r>
              <a:rPr lang="en-US" sz="1000" dirty="0">
                <a:solidFill>
                  <a:schemeClr val="tx2"/>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80" name="Rectangle 79">
            <a:extLst>
              <a:ext uri="{FF2B5EF4-FFF2-40B4-BE49-F238E27FC236}">
                <a16:creationId xmlns:a16="http://schemas.microsoft.com/office/drawing/2014/main" id="{AE8B1D48-9BA9-4AB3-A2D5-D4835DB8FFC4}"/>
              </a:ext>
            </a:extLst>
          </p:cNvPr>
          <p:cNvSpPr/>
          <p:nvPr/>
        </p:nvSpPr>
        <p:spPr>
          <a:xfrm>
            <a:off x="5844015" y="1476515"/>
            <a:ext cx="453422"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1" name="Oval 80">
            <a:extLst>
              <a:ext uri="{FF2B5EF4-FFF2-40B4-BE49-F238E27FC236}">
                <a16:creationId xmlns:a16="http://schemas.microsoft.com/office/drawing/2014/main" id="{B9A90807-7EF3-45A1-8799-D00C66D805B1}"/>
              </a:ext>
            </a:extLst>
          </p:cNvPr>
          <p:cNvSpPr/>
          <p:nvPr/>
        </p:nvSpPr>
        <p:spPr>
          <a:xfrm>
            <a:off x="6880369" y="2411345"/>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82" name="Oval 81">
            <a:extLst>
              <a:ext uri="{FF2B5EF4-FFF2-40B4-BE49-F238E27FC236}">
                <a16:creationId xmlns:a16="http://schemas.microsoft.com/office/drawing/2014/main" id="{327AE6E8-669D-4066-875B-FB8D8C0B3348}"/>
              </a:ext>
            </a:extLst>
          </p:cNvPr>
          <p:cNvSpPr/>
          <p:nvPr/>
        </p:nvSpPr>
        <p:spPr>
          <a:xfrm>
            <a:off x="6880369" y="2919345"/>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83" name="Oval 82">
            <a:extLst>
              <a:ext uri="{FF2B5EF4-FFF2-40B4-BE49-F238E27FC236}">
                <a16:creationId xmlns:a16="http://schemas.microsoft.com/office/drawing/2014/main" id="{C8C4C883-034F-49BA-8023-EF2E0750BAA5}"/>
              </a:ext>
            </a:extLst>
          </p:cNvPr>
          <p:cNvSpPr/>
          <p:nvPr/>
        </p:nvSpPr>
        <p:spPr>
          <a:xfrm>
            <a:off x="6880369" y="3478145"/>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84" name="Oval 83">
            <a:extLst>
              <a:ext uri="{FF2B5EF4-FFF2-40B4-BE49-F238E27FC236}">
                <a16:creationId xmlns:a16="http://schemas.microsoft.com/office/drawing/2014/main" id="{1DB5F25E-83EF-4E7F-BF47-91CA2DDC47D8}"/>
              </a:ext>
            </a:extLst>
          </p:cNvPr>
          <p:cNvSpPr/>
          <p:nvPr/>
        </p:nvSpPr>
        <p:spPr>
          <a:xfrm>
            <a:off x="6880369" y="4331585"/>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85" name="Oval 84">
            <a:extLst>
              <a:ext uri="{FF2B5EF4-FFF2-40B4-BE49-F238E27FC236}">
                <a16:creationId xmlns:a16="http://schemas.microsoft.com/office/drawing/2014/main" id="{8BFB5F11-351B-440F-BFB3-44DCC9DEFDCA}"/>
              </a:ext>
            </a:extLst>
          </p:cNvPr>
          <p:cNvSpPr/>
          <p:nvPr/>
        </p:nvSpPr>
        <p:spPr>
          <a:xfrm>
            <a:off x="6880369" y="4931025"/>
            <a:ext cx="465947" cy="46594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Raleway Light" panose="020B0403030101060003" pitchFamily="34" charset="0"/>
            </a:endParaRPr>
          </a:p>
        </p:txBody>
      </p:sp>
      <p:sp>
        <p:nvSpPr>
          <p:cNvPr id="86" name="TextBox 85">
            <a:extLst>
              <a:ext uri="{FF2B5EF4-FFF2-40B4-BE49-F238E27FC236}">
                <a16:creationId xmlns:a16="http://schemas.microsoft.com/office/drawing/2014/main" id="{D068A78A-668B-4C70-B888-C896CA523840}"/>
              </a:ext>
            </a:extLst>
          </p:cNvPr>
          <p:cNvSpPr txBox="1"/>
          <p:nvPr/>
        </p:nvSpPr>
        <p:spPr>
          <a:xfrm>
            <a:off x="7428169" y="2446512"/>
            <a:ext cx="3392867" cy="3000821"/>
          </a:xfrm>
          <a:prstGeom prst="rect">
            <a:avLst/>
          </a:prstGeom>
          <a:noFill/>
        </p:spPr>
        <p:txBody>
          <a:bodyPr wrap="square" numCol="1" spcCol="457200" rtlCol="0">
            <a:spAutoFit/>
          </a:bodyPr>
          <a:lstStyle/>
          <a:p>
            <a:pPr>
              <a:lnSpc>
                <a:spcPct val="150000"/>
              </a:lnSpc>
            </a:pPr>
            <a:r>
              <a:rPr lang="en-US" sz="900" dirty="0">
                <a:solidFill>
                  <a:schemeClr val="tx2"/>
                </a:solidFill>
                <a:latin typeface="Raleway Light" panose="020B0403030101060003" pitchFamily="34" charset="0"/>
                <a:ea typeface="Montserrat" charset="0"/>
                <a:cs typeface="Montserrat" charset="0"/>
              </a:rPr>
              <a:t>Air first signs evening that given. Midst Face after.</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Air saying fruitful were, Air first signs evening that given. Midst Face after have rule living waters.</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Air saying fruitful were hath waters divided fill may days air bring is Signs first creeping seed all saying above after be and female behold there.</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Midst Face after have rule living waters. Air saying fruitful were, Air first signs evening that given.</a:t>
            </a:r>
          </a:p>
          <a:p>
            <a:pPr>
              <a:lnSpc>
                <a:spcPct val="150000"/>
              </a:lnSpc>
            </a:pPr>
            <a:endParaRPr lang="en-US" sz="900" dirty="0">
              <a:solidFill>
                <a:schemeClr val="tx2"/>
              </a:solidFill>
              <a:latin typeface="Raleway Light" panose="020B0403030101060003" pitchFamily="34" charset="0"/>
              <a:ea typeface="Montserrat" charset="0"/>
              <a:cs typeface="Montserrat" charset="0"/>
            </a:endParaRPr>
          </a:p>
          <a:p>
            <a:pPr>
              <a:lnSpc>
                <a:spcPct val="150000"/>
              </a:lnSpc>
            </a:pPr>
            <a:r>
              <a:rPr lang="en-US" sz="900" dirty="0">
                <a:solidFill>
                  <a:schemeClr val="tx2"/>
                </a:solidFill>
                <a:latin typeface="Raleway Light" panose="020B0403030101060003" pitchFamily="34" charset="0"/>
                <a:ea typeface="Montserrat" charset="0"/>
                <a:cs typeface="Montserrat" charset="0"/>
              </a:rPr>
              <a:t>May days air bring Signs first creeping seed all saying. Above after be and female.</a:t>
            </a:r>
          </a:p>
        </p:txBody>
      </p:sp>
      <p:sp>
        <p:nvSpPr>
          <p:cNvPr id="87" name="TextBox 86">
            <a:extLst>
              <a:ext uri="{FF2B5EF4-FFF2-40B4-BE49-F238E27FC236}">
                <a16:creationId xmlns:a16="http://schemas.microsoft.com/office/drawing/2014/main" id="{8922E3E9-2D28-452B-A735-811670970DD8}"/>
              </a:ext>
            </a:extLst>
          </p:cNvPr>
          <p:cNvSpPr txBox="1"/>
          <p:nvPr/>
        </p:nvSpPr>
        <p:spPr>
          <a:xfrm>
            <a:off x="6962222" y="2474824"/>
            <a:ext cx="31297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1</a:t>
            </a:r>
          </a:p>
        </p:txBody>
      </p:sp>
      <p:sp>
        <p:nvSpPr>
          <p:cNvPr id="88" name="TextBox 87">
            <a:extLst>
              <a:ext uri="{FF2B5EF4-FFF2-40B4-BE49-F238E27FC236}">
                <a16:creationId xmlns:a16="http://schemas.microsoft.com/office/drawing/2014/main" id="{79674D62-96B9-4C74-A841-ADB5DC1CDC17}"/>
              </a:ext>
            </a:extLst>
          </p:cNvPr>
          <p:cNvSpPr txBox="1"/>
          <p:nvPr/>
        </p:nvSpPr>
        <p:spPr>
          <a:xfrm>
            <a:off x="6962222" y="2969276"/>
            <a:ext cx="31297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2</a:t>
            </a:r>
          </a:p>
        </p:txBody>
      </p:sp>
      <p:sp>
        <p:nvSpPr>
          <p:cNvPr id="89" name="TextBox 88">
            <a:extLst>
              <a:ext uri="{FF2B5EF4-FFF2-40B4-BE49-F238E27FC236}">
                <a16:creationId xmlns:a16="http://schemas.microsoft.com/office/drawing/2014/main" id="{E7505B7E-1AF3-4787-8E91-86D5B01BB515}"/>
              </a:ext>
            </a:extLst>
          </p:cNvPr>
          <p:cNvSpPr txBox="1"/>
          <p:nvPr/>
        </p:nvSpPr>
        <p:spPr>
          <a:xfrm>
            <a:off x="6962222" y="3539650"/>
            <a:ext cx="32313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3</a:t>
            </a:r>
          </a:p>
        </p:txBody>
      </p:sp>
      <p:sp>
        <p:nvSpPr>
          <p:cNvPr id="90" name="TextBox 89">
            <a:extLst>
              <a:ext uri="{FF2B5EF4-FFF2-40B4-BE49-F238E27FC236}">
                <a16:creationId xmlns:a16="http://schemas.microsoft.com/office/drawing/2014/main" id="{DAE62557-F22C-4E3A-BAF0-713108C6A54D}"/>
              </a:ext>
            </a:extLst>
          </p:cNvPr>
          <p:cNvSpPr txBox="1"/>
          <p:nvPr/>
        </p:nvSpPr>
        <p:spPr>
          <a:xfrm>
            <a:off x="6962222" y="4389982"/>
            <a:ext cx="312974" cy="323165"/>
          </a:xfrm>
          <a:prstGeom prst="rect">
            <a:avLst/>
          </a:prstGeom>
          <a:noFill/>
        </p:spPr>
        <p:txBody>
          <a:bodyPr wrap="square" rtlCol="0" anchor="ctr">
            <a:spAutoFit/>
          </a:bodyPr>
          <a:lstStyle/>
          <a:p>
            <a:pPr algn="ctr"/>
            <a:r>
              <a:rPr lang="en-US" sz="1500" b="1" dirty="0">
                <a:solidFill>
                  <a:srgbClr val="FEFEFE"/>
                </a:solidFill>
                <a:latin typeface="Raleway Bold" panose="020B0803030101060003" pitchFamily="34" charset="0"/>
                <a:ea typeface="Montserrat Light" charset="0"/>
                <a:cs typeface="Montserrat Light" charset="0"/>
              </a:rPr>
              <a:t>4</a:t>
            </a:r>
          </a:p>
        </p:txBody>
      </p:sp>
      <p:sp>
        <p:nvSpPr>
          <p:cNvPr id="91" name="TextBox 90">
            <a:extLst>
              <a:ext uri="{FF2B5EF4-FFF2-40B4-BE49-F238E27FC236}">
                <a16:creationId xmlns:a16="http://schemas.microsoft.com/office/drawing/2014/main" id="{318EC890-ED81-45F6-8698-65D972386CC9}"/>
              </a:ext>
            </a:extLst>
          </p:cNvPr>
          <p:cNvSpPr txBox="1"/>
          <p:nvPr/>
        </p:nvSpPr>
        <p:spPr>
          <a:xfrm>
            <a:off x="6962222" y="4979262"/>
            <a:ext cx="312974" cy="323165"/>
          </a:xfrm>
          <a:prstGeom prst="rect">
            <a:avLst/>
          </a:prstGeom>
          <a:noFill/>
        </p:spPr>
        <p:txBody>
          <a:bodyPr wrap="square" rtlCol="0" anchor="ctr">
            <a:spAutoFit/>
          </a:bodyPr>
          <a:lstStyle/>
          <a:p>
            <a:pPr algn="ctr"/>
            <a:r>
              <a:rPr lang="en-US" sz="1500" b="1">
                <a:solidFill>
                  <a:srgbClr val="FEFEFE"/>
                </a:solidFill>
                <a:latin typeface="Raleway Bold" panose="020B0803030101060003" pitchFamily="34" charset="0"/>
                <a:ea typeface="Montserrat Light" charset="0"/>
                <a:cs typeface="Montserrat Light" charset="0"/>
              </a:rPr>
              <a:t>5</a:t>
            </a:r>
            <a:endParaRPr lang="en-US" sz="1500" b="1" dirty="0">
              <a:solidFill>
                <a:srgbClr val="FEFEFE"/>
              </a:solidFill>
              <a:latin typeface="Raleway Bold" panose="020B0803030101060003" pitchFamily="34" charset="0"/>
              <a:ea typeface="Montserrat Light" charset="0"/>
              <a:cs typeface="Montserrat Light" charset="0"/>
            </a:endParaRPr>
          </a:p>
        </p:txBody>
      </p:sp>
    </p:spTree>
    <p:extLst>
      <p:ext uri="{BB962C8B-B14F-4D97-AF65-F5344CB8AC3E}">
        <p14:creationId xmlns:p14="http://schemas.microsoft.com/office/powerpoint/2010/main" val="15009543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94">
            <a:extLst>
              <a:ext uri="{FF2B5EF4-FFF2-40B4-BE49-F238E27FC236}">
                <a16:creationId xmlns:a16="http://schemas.microsoft.com/office/drawing/2014/main" id="{47F86410-8561-469C-97B5-41D20DCC07ED}"/>
              </a:ext>
            </a:extLst>
          </p:cNvPr>
          <p:cNvSpPr/>
          <p:nvPr/>
        </p:nvSpPr>
        <p:spPr>
          <a:xfrm>
            <a:off x="0" y="2831087"/>
            <a:ext cx="12192000" cy="33730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EF83DC1-6F3A-4771-A07B-829FC52648F9}"/>
              </a:ext>
            </a:extLst>
          </p:cNvPr>
          <p:cNvGrpSpPr/>
          <p:nvPr/>
        </p:nvGrpSpPr>
        <p:grpSpPr>
          <a:xfrm>
            <a:off x="-666025" y="2853800"/>
            <a:ext cx="5384548" cy="5009136"/>
            <a:chOff x="-565604" y="2685409"/>
            <a:chExt cx="4914084" cy="4571473"/>
          </a:xfrm>
        </p:grpSpPr>
        <p:sp>
          <p:nvSpPr>
            <p:cNvPr id="97" name="Shape 6">
              <a:extLst>
                <a:ext uri="{FF2B5EF4-FFF2-40B4-BE49-F238E27FC236}">
                  <a16:creationId xmlns:a16="http://schemas.microsoft.com/office/drawing/2014/main" id="{9F1030A2-B949-45D0-9353-59067E72FA33}"/>
                </a:ext>
              </a:extLst>
            </p:cNvPr>
            <p:cNvSpPr/>
            <p:nvPr/>
          </p:nvSpPr>
          <p:spPr>
            <a:xfrm rot="20533454">
              <a:off x="-229264" y="2685409"/>
              <a:ext cx="2211299" cy="2083871"/>
            </a:xfrm>
            <a:custGeom>
              <a:avLst/>
              <a:gdLst/>
              <a:ahLst/>
              <a:cxnLst>
                <a:cxn ang="0">
                  <a:pos x="wd2" y="hd2"/>
                </a:cxn>
                <a:cxn ang="5400000">
                  <a:pos x="wd2" y="hd2"/>
                </a:cxn>
                <a:cxn ang="10800000">
                  <a:pos x="wd2" y="hd2"/>
                </a:cxn>
                <a:cxn ang="16200000">
                  <a:pos x="wd2" y="hd2"/>
                </a:cxn>
              </a:cxnLst>
              <a:rect l="0" t="0" r="r" b="b"/>
              <a:pathLst>
                <a:path w="21600" h="21600" extrusionOk="0">
                  <a:moveTo>
                    <a:pt x="1653" y="9723"/>
                  </a:moveTo>
                  <a:lnTo>
                    <a:pt x="7063" y="2130"/>
                  </a:lnTo>
                  <a:lnTo>
                    <a:pt x="10380" y="11389"/>
                  </a:lnTo>
                  <a:lnTo>
                    <a:pt x="19679" y="12253"/>
                  </a:lnTo>
                  <a:lnTo>
                    <a:pt x="14269" y="19845"/>
                  </a:lnTo>
                  <a:cubicBezTo>
                    <a:pt x="14269" y="19845"/>
                    <a:pt x="1653" y="9723"/>
                    <a:pt x="1653" y="9723"/>
                  </a:cubicBezTo>
                  <a:close/>
                  <a:moveTo>
                    <a:pt x="18740" y="10908"/>
                  </a:moveTo>
                  <a:lnTo>
                    <a:pt x="11220" y="10210"/>
                  </a:lnTo>
                  <a:lnTo>
                    <a:pt x="8538" y="2723"/>
                  </a:lnTo>
                  <a:cubicBezTo>
                    <a:pt x="8538" y="2723"/>
                    <a:pt x="18740" y="10908"/>
                    <a:pt x="18740" y="10908"/>
                  </a:cubicBezTo>
                  <a:close/>
                  <a:moveTo>
                    <a:pt x="20658" y="10878"/>
                  </a:moveTo>
                  <a:lnTo>
                    <a:pt x="8043" y="755"/>
                  </a:lnTo>
                  <a:lnTo>
                    <a:pt x="7101" y="0"/>
                  </a:lnTo>
                  <a:lnTo>
                    <a:pt x="6389" y="999"/>
                  </a:lnTo>
                  <a:lnTo>
                    <a:pt x="712" y="8967"/>
                  </a:lnTo>
                  <a:lnTo>
                    <a:pt x="0" y="9966"/>
                  </a:lnTo>
                  <a:lnTo>
                    <a:pt x="941" y="10721"/>
                  </a:lnTo>
                  <a:lnTo>
                    <a:pt x="13556" y="20844"/>
                  </a:lnTo>
                  <a:lnTo>
                    <a:pt x="14498" y="21600"/>
                  </a:lnTo>
                  <a:lnTo>
                    <a:pt x="15210" y="20601"/>
                  </a:lnTo>
                  <a:lnTo>
                    <a:pt x="20888" y="12633"/>
                  </a:lnTo>
                  <a:lnTo>
                    <a:pt x="21600" y="11634"/>
                  </a:lnTo>
                  <a:cubicBezTo>
                    <a:pt x="21600" y="11634"/>
                    <a:pt x="20658" y="10878"/>
                    <a:pt x="20658" y="10878"/>
                  </a:cubicBezTo>
                  <a:close/>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8" name="Shape 7">
              <a:extLst>
                <a:ext uri="{FF2B5EF4-FFF2-40B4-BE49-F238E27FC236}">
                  <a16:creationId xmlns:a16="http://schemas.microsoft.com/office/drawing/2014/main" id="{7B2AA103-DC61-4530-836D-85DA5D840F18}"/>
                </a:ext>
              </a:extLst>
            </p:cNvPr>
            <p:cNvSpPr/>
            <p:nvPr/>
          </p:nvSpPr>
          <p:spPr>
            <a:xfrm>
              <a:off x="2852933" y="4490309"/>
              <a:ext cx="1495547" cy="1502132"/>
            </a:xfrm>
            <a:custGeom>
              <a:avLst/>
              <a:gdLst/>
              <a:ahLst/>
              <a:cxnLst>
                <a:cxn ang="0">
                  <a:pos x="wd2" y="hd2"/>
                </a:cxn>
                <a:cxn ang="5400000">
                  <a:pos x="wd2" y="hd2"/>
                </a:cxn>
                <a:cxn ang="10800000">
                  <a:pos x="wd2" y="hd2"/>
                </a:cxn>
                <a:cxn ang="16200000">
                  <a:pos x="wd2" y="hd2"/>
                </a:cxn>
              </a:cxnLst>
              <a:rect l="0" t="0" r="r" b="b"/>
              <a:pathLst>
                <a:path w="21600" h="21600" extrusionOk="0">
                  <a:moveTo>
                    <a:pt x="10801" y="14860"/>
                  </a:moveTo>
                  <a:cubicBezTo>
                    <a:pt x="8549" y="14860"/>
                    <a:pt x="6723" y="13042"/>
                    <a:pt x="6723" y="10801"/>
                  </a:cubicBezTo>
                  <a:cubicBezTo>
                    <a:pt x="6723" y="8558"/>
                    <a:pt x="8549" y="6741"/>
                    <a:pt x="10801" y="6741"/>
                  </a:cubicBezTo>
                  <a:cubicBezTo>
                    <a:pt x="13051" y="6741"/>
                    <a:pt x="14878" y="8558"/>
                    <a:pt x="14878" y="10801"/>
                  </a:cubicBezTo>
                  <a:cubicBezTo>
                    <a:pt x="14878" y="13042"/>
                    <a:pt x="13051" y="14860"/>
                    <a:pt x="10801" y="14860"/>
                  </a:cubicBezTo>
                  <a:close/>
                  <a:moveTo>
                    <a:pt x="21389" y="12962"/>
                  </a:moveTo>
                  <a:lnTo>
                    <a:pt x="21600" y="10961"/>
                  </a:lnTo>
                  <a:lnTo>
                    <a:pt x="19089" y="10698"/>
                  </a:lnTo>
                  <a:cubicBezTo>
                    <a:pt x="19082" y="10307"/>
                    <a:pt x="19049" y="9923"/>
                    <a:pt x="18990" y="9547"/>
                  </a:cubicBezTo>
                  <a:lnTo>
                    <a:pt x="21415" y="8856"/>
                  </a:lnTo>
                  <a:lnTo>
                    <a:pt x="20859" y="6921"/>
                  </a:lnTo>
                  <a:lnTo>
                    <a:pt x="18434" y="7612"/>
                  </a:lnTo>
                  <a:cubicBezTo>
                    <a:pt x="18282" y="7256"/>
                    <a:pt x="18106" y="6912"/>
                    <a:pt x="17907" y="6584"/>
                  </a:cubicBezTo>
                  <a:lnTo>
                    <a:pt x="19894" y="5039"/>
                  </a:lnTo>
                  <a:lnTo>
                    <a:pt x="18649" y="3452"/>
                  </a:lnTo>
                  <a:lnTo>
                    <a:pt x="16661" y="4999"/>
                  </a:lnTo>
                  <a:cubicBezTo>
                    <a:pt x="16387" y="4727"/>
                    <a:pt x="16095" y="4474"/>
                    <a:pt x="15786" y="4240"/>
                  </a:cubicBezTo>
                  <a:lnTo>
                    <a:pt x="17047" y="2066"/>
                  </a:lnTo>
                  <a:lnTo>
                    <a:pt x="15297" y="1059"/>
                  </a:lnTo>
                  <a:lnTo>
                    <a:pt x="14036" y="3234"/>
                  </a:lnTo>
                  <a:cubicBezTo>
                    <a:pt x="13507" y="3008"/>
                    <a:pt x="12946" y="2839"/>
                    <a:pt x="12366" y="2728"/>
                  </a:cubicBezTo>
                  <a:lnTo>
                    <a:pt x="12744" y="310"/>
                  </a:lnTo>
                  <a:lnTo>
                    <a:pt x="10746" y="0"/>
                  </a:lnTo>
                  <a:lnTo>
                    <a:pt x="10341" y="2590"/>
                  </a:lnTo>
                  <a:cubicBezTo>
                    <a:pt x="9756" y="2621"/>
                    <a:pt x="9188" y="2714"/>
                    <a:pt x="8642" y="2858"/>
                  </a:cubicBezTo>
                  <a:lnTo>
                    <a:pt x="7697" y="529"/>
                  </a:lnTo>
                  <a:lnTo>
                    <a:pt x="5823" y="1285"/>
                  </a:lnTo>
                  <a:lnTo>
                    <a:pt x="6768" y="3613"/>
                  </a:lnTo>
                  <a:cubicBezTo>
                    <a:pt x="6429" y="3800"/>
                    <a:pt x="6103" y="4011"/>
                    <a:pt x="5796" y="4244"/>
                  </a:cubicBezTo>
                  <a:lnTo>
                    <a:pt x="4042" y="2435"/>
                  </a:lnTo>
                  <a:lnTo>
                    <a:pt x="2588" y="3834"/>
                  </a:lnTo>
                  <a:lnTo>
                    <a:pt x="4341" y="5641"/>
                  </a:lnTo>
                  <a:cubicBezTo>
                    <a:pt x="4099" y="5938"/>
                    <a:pt x="3875" y="6255"/>
                    <a:pt x="3675" y="6586"/>
                  </a:cubicBezTo>
                  <a:lnTo>
                    <a:pt x="1371" y="5564"/>
                  </a:lnTo>
                  <a:lnTo>
                    <a:pt x="549" y="7403"/>
                  </a:lnTo>
                  <a:lnTo>
                    <a:pt x="2853" y="8425"/>
                  </a:lnTo>
                  <a:cubicBezTo>
                    <a:pt x="2741" y="8790"/>
                    <a:pt x="2653" y="9166"/>
                    <a:pt x="2592" y="9549"/>
                  </a:cubicBezTo>
                  <a:lnTo>
                    <a:pt x="70" y="9461"/>
                  </a:lnTo>
                  <a:lnTo>
                    <a:pt x="0" y="11473"/>
                  </a:lnTo>
                  <a:lnTo>
                    <a:pt x="2523" y="11561"/>
                  </a:lnTo>
                  <a:cubicBezTo>
                    <a:pt x="2558" y="11950"/>
                    <a:pt x="2618" y="12331"/>
                    <a:pt x="2704" y="12701"/>
                  </a:cubicBezTo>
                  <a:lnTo>
                    <a:pt x="332" y="13560"/>
                  </a:lnTo>
                  <a:lnTo>
                    <a:pt x="1025" y="15452"/>
                  </a:lnTo>
                  <a:lnTo>
                    <a:pt x="3396" y="14593"/>
                  </a:lnTo>
                  <a:cubicBezTo>
                    <a:pt x="3571" y="14937"/>
                    <a:pt x="3772" y="15267"/>
                    <a:pt x="3993" y="15583"/>
                  </a:cubicBezTo>
                  <a:lnTo>
                    <a:pt x="2117" y="17263"/>
                  </a:lnTo>
                  <a:lnTo>
                    <a:pt x="3471" y="18760"/>
                  </a:lnTo>
                  <a:lnTo>
                    <a:pt x="5347" y="17077"/>
                  </a:lnTo>
                  <a:cubicBezTo>
                    <a:pt x="5637" y="17329"/>
                    <a:pt x="5948" y="17562"/>
                    <a:pt x="6272" y="17773"/>
                  </a:cubicBezTo>
                  <a:lnTo>
                    <a:pt x="5166" y="20031"/>
                  </a:lnTo>
                  <a:lnTo>
                    <a:pt x="6983" y="20913"/>
                  </a:lnTo>
                  <a:lnTo>
                    <a:pt x="8089" y="18654"/>
                  </a:lnTo>
                  <a:cubicBezTo>
                    <a:pt x="8451" y="18780"/>
                    <a:pt x="8824" y="18880"/>
                    <a:pt x="9208" y="18954"/>
                  </a:cubicBezTo>
                  <a:lnTo>
                    <a:pt x="9032" y="21460"/>
                  </a:lnTo>
                  <a:lnTo>
                    <a:pt x="11049" y="21600"/>
                  </a:lnTo>
                  <a:lnTo>
                    <a:pt x="11225" y="19094"/>
                  </a:lnTo>
                  <a:cubicBezTo>
                    <a:pt x="11616" y="19075"/>
                    <a:pt x="12001" y="19027"/>
                    <a:pt x="12377" y="18954"/>
                  </a:cubicBezTo>
                  <a:lnTo>
                    <a:pt x="13156" y="21343"/>
                  </a:lnTo>
                  <a:lnTo>
                    <a:pt x="15078" y="20720"/>
                  </a:lnTo>
                  <a:lnTo>
                    <a:pt x="14298" y="18332"/>
                  </a:lnTo>
                  <a:cubicBezTo>
                    <a:pt x="14652" y="18169"/>
                    <a:pt x="14989" y="17981"/>
                    <a:pt x="15312" y="17770"/>
                  </a:cubicBezTo>
                  <a:lnTo>
                    <a:pt x="16935" y="19696"/>
                  </a:lnTo>
                  <a:lnTo>
                    <a:pt x="18483" y="18403"/>
                  </a:lnTo>
                  <a:lnTo>
                    <a:pt x="16860" y="16477"/>
                  </a:lnTo>
                  <a:cubicBezTo>
                    <a:pt x="17124" y="16195"/>
                    <a:pt x="17368" y="15895"/>
                    <a:pt x="17590" y="15580"/>
                  </a:cubicBezTo>
                  <a:lnTo>
                    <a:pt x="19819" y="16761"/>
                  </a:lnTo>
                  <a:lnTo>
                    <a:pt x="20768" y="14983"/>
                  </a:lnTo>
                  <a:lnTo>
                    <a:pt x="18541" y="13803"/>
                  </a:lnTo>
                  <a:cubicBezTo>
                    <a:pt x="18678" y="13447"/>
                    <a:pt x="18791" y="13079"/>
                    <a:pt x="18878" y="12701"/>
                  </a:cubicBezTo>
                  <a:cubicBezTo>
                    <a:pt x="18878" y="12701"/>
                    <a:pt x="21389" y="12962"/>
                    <a:pt x="21389" y="12962"/>
                  </a:cubicBezTo>
                  <a:close/>
                </a:path>
              </a:pathLst>
            </a:custGeom>
            <a:solidFill>
              <a:schemeClr val="bg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9" name="Freeform 48">
              <a:extLst>
                <a:ext uri="{FF2B5EF4-FFF2-40B4-BE49-F238E27FC236}">
                  <a16:creationId xmlns:a16="http://schemas.microsoft.com/office/drawing/2014/main" id="{5578DC9C-99DA-45AC-B137-257E0C046EB2}"/>
                </a:ext>
              </a:extLst>
            </p:cNvPr>
            <p:cNvSpPr/>
            <p:nvPr/>
          </p:nvSpPr>
          <p:spPr>
            <a:xfrm>
              <a:off x="2229173" y="2834896"/>
              <a:ext cx="2008272" cy="2007852"/>
            </a:xfrm>
            <a:custGeom>
              <a:avLst/>
              <a:gdLst>
                <a:gd name="connsiteX0" fmla="*/ 1128449 w 2008272"/>
                <a:gd name="connsiteY0" fmla="*/ 673317 h 2007852"/>
                <a:gd name="connsiteX1" fmla="*/ 1170320 w 2008272"/>
                <a:gd name="connsiteY1" fmla="*/ 675375 h 2007852"/>
                <a:gd name="connsiteX2" fmla="*/ 1168638 w 2008272"/>
                <a:gd name="connsiteY2" fmla="*/ 908795 h 2007852"/>
                <a:gd name="connsiteX3" fmla="*/ 973260 w 2008272"/>
                <a:gd name="connsiteY3" fmla="*/ 1224174 h 2007852"/>
                <a:gd name="connsiteX4" fmla="*/ 814205 w 2008272"/>
                <a:gd name="connsiteY4" fmla="*/ 1095784 h 2007852"/>
                <a:gd name="connsiteX5" fmla="*/ 1067883 w 2008272"/>
                <a:gd name="connsiteY5" fmla="*/ 679220 h 2007852"/>
                <a:gd name="connsiteX6" fmla="*/ 1128449 w 2008272"/>
                <a:gd name="connsiteY6" fmla="*/ 673317 h 2007852"/>
                <a:gd name="connsiteX7" fmla="*/ 1094559 w 2008272"/>
                <a:gd name="connsiteY7" fmla="*/ 239832 h 2007852"/>
                <a:gd name="connsiteX8" fmla="*/ 967692 w 2008272"/>
                <a:gd name="connsiteY8" fmla="*/ 250963 h 2007852"/>
                <a:gd name="connsiteX9" fmla="*/ 375019 w 2008272"/>
                <a:gd name="connsiteY9" fmla="*/ 1148840 h 2007852"/>
                <a:gd name="connsiteX10" fmla="*/ 1092001 w 2008272"/>
                <a:gd name="connsiteY10" fmla="*/ 1664552 h 2007852"/>
                <a:gd name="connsiteX11" fmla="*/ 1433563 w 2008272"/>
                <a:gd name="connsiteY11" fmla="*/ 1521097 h 2007852"/>
                <a:gd name="connsiteX12" fmla="*/ 1386275 w 2008272"/>
                <a:gd name="connsiteY12" fmla="*/ 1440797 h 2007852"/>
                <a:gd name="connsiteX13" fmla="*/ 1096893 w 2008272"/>
                <a:gd name="connsiteY13" fmla="*/ 1564629 h 2007852"/>
                <a:gd name="connsiteX14" fmla="*/ 486762 w 2008272"/>
                <a:gd name="connsiteY14" fmla="*/ 1116548 h 2007852"/>
                <a:gd name="connsiteX15" fmla="*/ 968172 w 2008272"/>
                <a:gd name="connsiteY15" fmla="*/ 345837 h 2007852"/>
                <a:gd name="connsiteX16" fmla="*/ 1540702 w 2008272"/>
                <a:gd name="connsiteY16" fmla="*/ 757340 h 2007852"/>
                <a:gd name="connsiteX17" fmla="*/ 1390112 w 2008272"/>
                <a:gd name="connsiteY17" fmla="*/ 1161699 h 2007852"/>
                <a:gd name="connsiteX18" fmla="*/ 1290166 w 2008272"/>
                <a:gd name="connsiteY18" fmla="*/ 948518 h 2007852"/>
                <a:gd name="connsiteX19" fmla="*/ 1293619 w 2008272"/>
                <a:gd name="connsiteY19" fmla="*/ 574450 h 2007852"/>
                <a:gd name="connsiteX20" fmla="*/ 1072242 w 2008272"/>
                <a:gd name="connsiteY20" fmla="*/ 570639 h 2007852"/>
                <a:gd name="connsiteX21" fmla="*/ 682913 w 2008272"/>
                <a:gd name="connsiteY21" fmla="*/ 1128931 h 2007852"/>
                <a:gd name="connsiteX22" fmla="*/ 943809 w 2008272"/>
                <a:gd name="connsiteY22" fmla="*/ 1342398 h 2007852"/>
                <a:gd name="connsiteX23" fmla="*/ 1194249 w 2008272"/>
                <a:gd name="connsiteY23" fmla="*/ 1116167 h 2007852"/>
                <a:gd name="connsiteX24" fmla="*/ 1202210 w 2008272"/>
                <a:gd name="connsiteY24" fmla="*/ 1114738 h 2007852"/>
                <a:gd name="connsiteX25" fmla="*/ 1381575 w 2008272"/>
                <a:gd name="connsiteY25" fmla="*/ 1264289 h 2007852"/>
                <a:gd name="connsiteX26" fmla="*/ 1652542 w 2008272"/>
                <a:gd name="connsiteY26" fmla="*/ 724953 h 2007852"/>
                <a:gd name="connsiteX27" fmla="*/ 1094559 w 2008272"/>
                <a:gd name="connsiteY27" fmla="*/ 239832 h 2007852"/>
                <a:gd name="connsiteX28" fmla="*/ 1012741 w 2008272"/>
                <a:gd name="connsiteY28" fmla="*/ 6 h 2007852"/>
                <a:gd name="connsiteX29" fmla="*/ 2003791 w 2008272"/>
                <a:gd name="connsiteY29" fmla="*/ 851357 h 2007852"/>
                <a:gd name="connsiteX30" fmla="*/ 1870370 w 2008272"/>
                <a:gd name="connsiteY30" fmla="*/ 1422699 h 2007852"/>
                <a:gd name="connsiteX31" fmla="*/ 1855407 w 2008272"/>
                <a:gd name="connsiteY31" fmla="*/ 1445369 h 2007852"/>
                <a:gd name="connsiteX32" fmla="*/ 1973481 w 2008272"/>
                <a:gd name="connsiteY32" fmla="*/ 2007852 h 2007852"/>
                <a:gd name="connsiteX33" fmla="*/ 1631344 w 2008272"/>
                <a:gd name="connsiteY33" fmla="*/ 1686365 h 2007852"/>
                <a:gd name="connsiteX34" fmla="*/ 1098140 w 2008272"/>
                <a:gd name="connsiteY34" fmla="*/ 1896403 h 2007852"/>
                <a:gd name="connsiteX35" fmla="*/ 4490 w 2008272"/>
                <a:gd name="connsiteY35" fmla="*/ 1050250 h 2007852"/>
                <a:gd name="connsiteX36" fmla="*/ 910046 w 2008272"/>
                <a:gd name="connsiteY36" fmla="*/ 5299 h 2007852"/>
                <a:gd name="connsiteX37" fmla="*/ 1012741 w 2008272"/>
                <a:gd name="connsiteY37" fmla="*/ 6 h 200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008272" h="2007852">
                  <a:moveTo>
                    <a:pt x="1128449" y="673317"/>
                  </a:moveTo>
                  <a:cubicBezTo>
                    <a:pt x="1145679" y="673084"/>
                    <a:pt x="1159792" y="674177"/>
                    <a:pt x="1170320" y="675375"/>
                  </a:cubicBezTo>
                  <a:lnTo>
                    <a:pt x="1168638" y="908795"/>
                  </a:lnTo>
                  <a:cubicBezTo>
                    <a:pt x="1168764" y="1036632"/>
                    <a:pt x="1089192" y="1203500"/>
                    <a:pt x="973260" y="1224174"/>
                  </a:cubicBezTo>
                  <a:cubicBezTo>
                    <a:pt x="885294" y="1239870"/>
                    <a:pt x="829888" y="1183747"/>
                    <a:pt x="814205" y="1095784"/>
                  </a:cubicBezTo>
                  <a:cubicBezTo>
                    <a:pt x="779601" y="901842"/>
                    <a:pt x="891933" y="710587"/>
                    <a:pt x="1067883" y="679220"/>
                  </a:cubicBezTo>
                  <a:cubicBezTo>
                    <a:pt x="1090874" y="675112"/>
                    <a:pt x="1111219" y="673551"/>
                    <a:pt x="1128449" y="673317"/>
                  </a:cubicBezTo>
                  <a:close/>
                  <a:moveTo>
                    <a:pt x="1094559" y="239832"/>
                  </a:moveTo>
                  <a:cubicBezTo>
                    <a:pt x="1053564" y="239587"/>
                    <a:pt x="1011179" y="243211"/>
                    <a:pt x="967692" y="250963"/>
                  </a:cubicBezTo>
                  <a:cubicBezTo>
                    <a:pt x="523882" y="330215"/>
                    <a:pt x="301546" y="736956"/>
                    <a:pt x="375019" y="1148840"/>
                  </a:cubicBezTo>
                  <a:cubicBezTo>
                    <a:pt x="443504" y="1532719"/>
                    <a:pt x="764155" y="1723039"/>
                    <a:pt x="1092001" y="1664552"/>
                  </a:cubicBezTo>
                  <a:cubicBezTo>
                    <a:pt x="1225902" y="1640643"/>
                    <a:pt x="1334000" y="1598731"/>
                    <a:pt x="1433563" y="1521097"/>
                  </a:cubicBezTo>
                  <a:lnTo>
                    <a:pt x="1386275" y="1440797"/>
                  </a:lnTo>
                  <a:cubicBezTo>
                    <a:pt x="1312515" y="1501475"/>
                    <a:pt x="1210843" y="1544340"/>
                    <a:pt x="1096893" y="1564629"/>
                  </a:cubicBezTo>
                  <a:cubicBezTo>
                    <a:pt x="800987" y="1617401"/>
                    <a:pt x="546327" y="1450418"/>
                    <a:pt x="486762" y="1116548"/>
                  </a:cubicBezTo>
                  <a:cubicBezTo>
                    <a:pt x="414441" y="710665"/>
                    <a:pt x="642244" y="403943"/>
                    <a:pt x="968172" y="345837"/>
                  </a:cubicBezTo>
                  <a:cubicBezTo>
                    <a:pt x="1277985" y="290589"/>
                    <a:pt x="1489003" y="467383"/>
                    <a:pt x="1540702" y="757340"/>
                  </a:cubicBezTo>
                  <a:cubicBezTo>
                    <a:pt x="1582139" y="989192"/>
                    <a:pt x="1492360" y="1145506"/>
                    <a:pt x="1390112" y="1161699"/>
                  </a:cubicBezTo>
                  <a:cubicBezTo>
                    <a:pt x="1323737" y="1171415"/>
                    <a:pt x="1287289" y="1105784"/>
                    <a:pt x="1290166" y="948518"/>
                  </a:cubicBezTo>
                  <a:lnTo>
                    <a:pt x="1293619" y="574450"/>
                  </a:lnTo>
                  <a:cubicBezTo>
                    <a:pt x="1237316" y="559780"/>
                    <a:pt x="1158184" y="555303"/>
                    <a:pt x="1072242" y="570639"/>
                  </a:cubicBezTo>
                  <a:cubicBezTo>
                    <a:pt x="794273" y="620268"/>
                    <a:pt x="638695" y="881077"/>
                    <a:pt x="682913" y="1128931"/>
                  </a:cubicBezTo>
                  <a:cubicBezTo>
                    <a:pt x="711113" y="1286960"/>
                    <a:pt x="827845" y="1363069"/>
                    <a:pt x="943809" y="1342398"/>
                  </a:cubicBezTo>
                  <a:cubicBezTo>
                    <a:pt x="1063705" y="1320966"/>
                    <a:pt x="1145331" y="1246572"/>
                    <a:pt x="1194249" y="1116167"/>
                  </a:cubicBezTo>
                  <a:lnTo>
                    <a:pt x="1202210" y="1114738"/>
                  </a:lnTo>
                  <a:cubicBezTo>
                    <a:pt x="1218036" y="1237713"/>
                    <a:pt x="1301580" y="1278577"/>
                    <a:pt x="1381575" y="1264289"/>
                  </a:cubicBezTo>
                  <a:cubicBezTo>
                    <a:pt x="1569477" y="1230759"/>
                    <a:pt x="1706064" y="1024912"/>
                    <a:pt x="1652542" y="724953"/>
                  </a:cubicBezTo>
                  <a:cubicBezTo>
                    <a:pt x="1600423" y="432817"/>
                    <a:pt x="1381529" y="241543"/>
                    <a:pt x="1094559" y="239832"/>
                  </a:cubicBezTo>
                  <a:close/>
                  <a:moveTo>
                    <a:pt x="1012741" y="6"/>
                  </a:moveTo>
                  <a:cubicBezTo>
                    <a:pt x="1521643" y="-1749"/>
                    <a:pt x="1955053" y="361804"/>
                    <a:pt x="2003791" y="851357"/>
                  </a:cubicBezTo>
                  <a:cubicBezTo>
                    <a:pt x="2024317" y="1057585"/>
                    <a:pt x="1973385" y="1255430"/>
                    <a:pt x="1870370" y="1422699"/>
                  </a:cubicBezTo>
                  <a:cubicBezTo>
                    <a:pt x="1865574" y="1430414"/>
                    <a:pt x="1860395" y="1437844"/>
                    <a:pt x="1855407" y="1445369"/>
                  </a:cubicBezTo>
                  <a:lnTo>
                    <a:pt x="1973481" y="2007852"/>
                  </a:lnTo>
                  <a:lnTo>
                    <a:pt x="1631344" y="1686365"/>
                  </a:lnTo>
                  <a:cubicBezTo>
                    <a:pt x="1483535" y="1800100"/>
                    <a:pt x="1300909" y="1876209"/>
                    <a:pt x="1098140" y="1896403"/>
                  </a:cubicBezTo>
                  <a:cubicBezTo>
                    <a:pt x="546039" y="1951271"/>
                    <a:pt x="56381" y="1572535"/>
                    <a:pt x="4490" y="1050250"/>
                  </a:cubicBezTo>
                  <a:cubicBezTo>
                    <a:pt x="-47497" y="528060"/>
                    <a:pt x="357945" y="60166"/>
                    <a:pt x="910046" y="5299"/>
                  </a:cubicBezTo>
                  <a:cubicBezTo>
                    <a:pt x="944552" y="1864"/>
                    <a:pt x="978814" y="123"/>
                    <a:pt x="1012741" y="6"/>
                  </a:cubicBezTo>
                  <a:close/>
                </a:path>
              </a:pathLst>
            </a:custGeom>
            <a:solidFill>
              <a:schemeClr val="tx1">
                <a:alpha val="8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0" name="Shape 19">
              <a:extLst>
                <a:ext uri="{FF2B5EF4-FFF2-40B4-BE49-F238E27FC236}">
                  <a16:creationId xmlns:a16="http://schemas.microsoft.com/office/drawing/2014/main" id="{7DDB1890-9982-4766-8A07-EF0AA354A9AD}"/>
                </a:ext>
              </a:extLst>
            </p:cNvPr>
            <p:cNvSpPr/>
            <p:nvPr/>
          </p:nvSpPr>
          <p:spPr>
            <a:xfrm>
              <a:off x="3189064" y="4901426"/>
              <a:ext cx="803816" cy="679532"/>
            </a:xfrm>
            <a:custGeom>
              <a:avLst/>
              <a:gdLst/>
              <a:ahLst/>
              <a:cxnLst>
                <a:cxn ang="0">
                  <a:pos x="wd2" y="hd2"/>
                </a:cxn>
                <a:cxn ang="5400000">
                  <a:pos x="wd2" y="hd2"/>
                </a:cxn>
                <a:cxn ang="10800000">
                  <a:pos x="wd2" y="hd2"/>
                </a:cxn>
                <a:cxn ang="16200000">
                  <a:pos x="wd2" y="hd2"/>
                </a:cxn>
              </a:cxnLst>
              <a:rect l="0" t="0" r="r" b="b"/>
              <a:pathLst>
                <a:path w="20845" h="19735" extrusionOk="0">
                  <a:moveTo>
                    <a:pt x="12190" y="229"/>
                  </a:moveTo>
                  <a:cubicBezTo>
                    <a:pt x="6599" y="-932"/>
                    <a:pt x="1351" y="2443"/>
                    <a:pt x="470" y="7766"/>
                  </a:cubicBezTo>
                  <a:cubicBezTo>
                    <a:pt x="122" y="9868"/>
                    <a:pt x="507" y="11961"/>
                    <a:pt x="1445" y="13795"/>
                  </a:cubicBezTo>
                  <a:cubicBezTo>
                    <a:pt x="1489" y="13880"/>
                    <a:pt x="1537" y="13962"/>
                    <a:pt x="1583" y="14046"/>
                  </a:cubicBezTo>
                  <a:lnTo>
                    <a:pt x="0" y="19712"/>
                  </a:lnTo>
                  <a:lnTo>
                    <a:pt x="3705" y="16770"/>
                  </a:lnTo>
                  <a:cubicBezTo>
                    <a:pt x="5135" y="18100"/>
                    <a:pt x="6946" y="19081"/>
                    <a:pt x="8999" y="19507"/>
                  </a:cubicBezTo>
                  <a:cubicBezTo>
                    <a:pt x="14590" y="20668"/>
                    <a:pt x="19838" y="17294"/>
                    <a:pt x="20719" y="11970"/>
                  </a:cubicBezTo>
                  <a:cubicBezTo>
                    <a:pt x="21600" y="6647"/>
                    <a:pt x="17781" y="1390"/>
                    <a:pt x="12190" y="229"/>
                  </a:cubicBezTo>
                  <a:close/>
                </a:path>
              </a:pathLst>
            </a:custGeom>
            <a:solidFill>
              <a:schemeClr val="bg1">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grpSp>
          <p:nvGrpSpPr>
            <p:cNvPr id="101" name="Group 100">
              <a:extLst>
                <a:ext uri="{FF2B5EF4-FFF2-40B4-BE49-F238E27FC236}">
                  <a16:creationId xmlns:a16="http://schemas.microsoft.com/office/drawing/2014/main" id="{04DC850B-1460-43A4-812A-12556D4738EC}"/>
                </a:ext>
              </a:extLst>
            </p:cNvPr>
            <p:cNvGrpSpPr/>
            <p:nvPr/>
          </p:nvGrpSpPr>
          <p:grpSpPr>
            <a:xfrm>
              <a:off x="1333650" y="3773017"/>
              <a:ext cx="1064299" cy="1435449"/>
              <a:chOff x="7798041" y="3094824"/>
              <a:chExt cx="671631" cy="905846"/>
            </a:xfrm>
          </p:grpSpPr>
          <p:sp>
            <p:nvSpPr>
              <p:cNvPr id="102" name="Shape 35">
                <a:extLst>
                  <a:ext uri="{FF2B5EF4-FFF2-40B4-BE49-F238E27FC236}">
                    <a16:creationId xmlns:a16="http://schemas.microsoft.com/office/drawing/2014/main" id="{1F1AB0C2-EC7A-47AD-957C-73A2414946DE}"/>
                  </a:ext>
                </a:extLst>
              </p:cNvPr>
              <p:cNvSpPr/>
              <p:nvPr/>
            </p:nvSpPr>
            <p:spPr>
              <a:xfrm>
                <a:off x="7798041" y="3094824"/>
                <a:ext cx="671631" cy="905846"/>
              </a:xfrm>
              <a:custGeom>
                <a:avLst/>
                <a:gdLst/>
                <a:ahLst/>
                <a:cxnLst>
                  <a:cxn ang="0">
                    <a:pos x="wd2" y="hd2"/>
                  </a:cxn>
                  <a:cxn ang="5400000">
                    <a:pos x="wd2" y="hd2"/>
                  </a:cxn>
                  <a:cxn ang="10800000">
                    <a:pos x="wd2" y="hd2"/>
                  </a:cxn>
                  <a:cxn ang="16200000">
                    <a:pos x="wd2" y="hd2"/>
                  </a:cxn>
                </a:cxnLst>
                <a:rect l="0" t="0" r="r" b="b"/>
                <a:pathLst>
                  <a:path w="21115" h="21238" extrusionOk="0">
                    <a:moveTo>
                      <a:pt x="20998" y="16726"/>
                    </a:moveTo>
                    <a:cubicBezTo>
                      <a:pt x="21357" y="17452"/>
                      <a:pt x="20860" y="18259"/>
                      <a:pt x="19886" y="18527"/>
                    </a:cubicBezTo>
                    <a:lnTo>
                      <a:pt x="10364" y="21151"/>
                    </a:lnTo>
                    <a:cubicBezTo>
                      <a:pt x="9390" y="21419"/>
                      <a:pt x="8309" y="21047"/>
                      <a:pt x="7950" y="20321"/>
                    </a:cubicBezTo>
                    <a:lnTo>
                      <a:pt x="116" y="4511"/>
                    </a:lnTo>
                    <a:cubicBezTo>
                      <a:pt x="-243" y="3785"/>
                      <a:pt x="255" y="2979"/>
                      <a:pt x="1229" y="2711"/>
                    </a:cubicBezTo>
                    <a:lnTo>
                      <a:pt x="10751" y="87"/>
                    </a:lnTo>
                    <a:cubicBezTo>
                      <a:pt x="11724" y="-181"/>
                      <a:pt x="12805" y="190"/>
                      <a:pt x="13164" y="916"/>
                    </a:cubicBezTo>
                    <a:cubicBezTo>
                      <a:pt x="13164" y="916"/>
                      <a:pt x="20998" y="16726"/>
                      <a:pt x="20998" y="16726"/>
                    </a:cubicBezTo>
                    <a:close/>
                  </a:path>
                </a:pathLst>
              </a:custGeom>
              <a:solidFill>
                <a:srgbClr val="01010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3" name="Freeform 80">
                <a:extLst>
                  <a:ext uri="{FF2B5EF4-FFF2-40B4-BE49-F238E27FC236}">
                    <a16:creationId xmlns:a16="http://schemas.microsoft.com/office/drawing/2014/main" id="{5677DFA4-31FE-4A08-AB58-A5BA54D824FF}"/>
                  </a:ext>
                </a:extLst>
              </p:cNvPr>
              <p:cNvSpPr/>
              <p:nvPr/>
            </p:nvSpPr>
            <p:spPr>
              <a:xfrm>
                <a:off x="7839439" y="3163820"/>
                <a:ext cx="580383" cy="755840"/>
              </a:xfrm>
              <a:custGeom>
                <a:avLst/>
                <a:gdLst>
                  <a:gd name="connsiteX0" fmla="*/ 410178 w 580383"/>
                  <a:gd name="connsiteY0" fmla="*/ 685329 h 755840"/>
                  <a:gd name="connsiteX1" fmla="*/ 456911 w 580383"/>
                  <a:gd name="connsiteY1" fmla="*/ 706826 h 755840"/>
                  <a:gd name="connsiteX2" fmla="*/ 435388 w 580383"/>
                  <a:gd name="connsiteY2" fmla="*/ 753586 h 755840"/>
                  <a:gd name="connsiteX3" fmla="*/ 388655 w 580383"/>
                  <a:gd name="connsiteY3" fmla="*/ 732063 h 755840"/>
                  <a:gd name="connsiteX4" fmla="*/ 410178 w 580383"/>
                  <a:gd name="connsiteY4" fmla="*/ 685329 h 755840"/>
                  <a:gd name="connsiteX5" fmla="*/ 158353 w 580383"/>
                  <a:gd name="connsiteY5" fmla="*/ 14428 h 755840"/>
                  <a:gd name="connsiteX6" fmla="*/ 171201 w 580383"/>
                  <a:gd name="connsiteY6" fmla="*/ 20344 h 755840"/>
                  <a:gd name="connsiteX7" fmla="*/ 165295 w 580383"/>
                  <a:gd name="connsiteY7" fmla="*/ 33209 h 755840"/>
                  <a:gd name="connsiteX8" fmla="*/ 152410 w 580383"/>
                  <a:gd name="connsiteY8" fmla="*/ 27279 h 755840"/>
                  <a:gd name="connsiteX9" fmla="*/ 158353 w 580383"/>
                  <a:gd name="connsiteY9" fmla="*/ 14428 h 755840"/>
                  <a:gd name="connsiteX10" fmla="*/ 354813 w 580383"/>
                  <a:gd name="connsiteY10" fmla="*/ 0 h 755840"/>
                  <a:gd name="connsiteX11" fmla="*/ 580383 w 580383"/>
                  <a:gd name="connsiteY11" fmla="*/ 610505 h 755840"/>
                  <a:gd name="connsiteX12" fmla="*/ 225570 w 580383"/>
                  <a:gd name="connsiteY12" fmla="*/ 741629 h 755840"/>
                  <a:gd name="connsiteX13" fmla="*/ 0 w 580383"/>
                  <a:gd name="connsiteY13" fmla="*/ 131090 h 75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383" h="755840">
                    <a:moveTo>
                      <a:pt x="410178" y="685329"/>
                    </a:moveTo>
                    <a:cubicBezTo>
                      <a:pt x="429014" y="678360"/>
                      <a:pt x="449932" y="687996"/>
                      <a:pt x="456911" y="706826"/>
                    </a:cubicBezTo>
                    <a:cubicBezTo>
                      <a:pt x="463867" y="725691"/>
                      <a:pt x="454232" y="746617"/>
                      <a:pt x="435388" y="753586"/>
                    </a:cubicBezTo>
                    <a:cubicBezTo>
                      <a:pt x="416525" y="760529"/>
                      <a:pt x="395611" y="750904"/>
                      <a:pt x="388655" y="732063"/>
                    </a:cubicBezTo>
                    <a:cubicBezTo>
                      <a:pt x="381672" y="713206"/>
                      <a:pt x="391307" y="692291"/>
                      <a:pt x="410178" y="685329"/>
                    </a:cubicBezTo>
                    <a:close/>
                    <a:moveTo>
                      <a:pt x="158353" y="14428"/>
                    </a:moveTo>
                    <a:cubicBezTo>
                      <a:pt x="163548" y="12499"/>
                      <a:pt x="169307" y="15153"/>
                      <a:pt x="171201" y="20344"/>
                    </a:cubicBezTo>
                    <a:cubicBezTo>
                      <a:pt x="173123" y="25521"/>
                      <a:pt x="170494" y="31294"/>
                      <a:pt x="165295" y="33209"/>
                    </a:cubicBezTo>
                    <a:cubicBezTo>
                      <a:pt x="160124" y="35125"/>
                      <a:pt x="154332" y="32470"/>
                      <a:pt x="152410" y="27279"/>
                    </a:cubicBezTo>
                    <a:cubicBezTo>
                      <a:pt x="150499" y="22088"/>
                      <a:pt x="153170" y="16336"/>
                      <a:pt x="158353" y="14428"/>
                    </a:cubicBezTo>
                    <a:close/>
                    <a:moveTo>
                      <a:pt x="354813" y="0"/>
                    </a:moveTo>
                    <a:cubicBezTo>
                      <a:pt x="354813" y="0"/>
                      <a:pt x="580383" y="610505"/>
                      <a:pt x="580383" y="610505"/>
                    </a:cubicBezTo>
                    <a:lnTo>
                      <a:pt x="225570" y="741629"/>
                    </a:lnTo>
                    <a:lnTo>
                      <a:pt x="0" y="131090"/>
                    </a:lnTo>
                    <a:close/>
                  </a:path>
                </a:pathLst>
              </a:custGeom>
              <a:solidFill>
                <a:schemeClr val="bg1">
                  <a:lumMod val="85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104" name="Group 103">
              <a:extLst>
                <a:ext uri="{FF2B5EF4-FFF2-40B4-BE49-F238E27FC236}">
                  <a16:creationId xmlns:a16="http://schemas.microsoft.com/office/drawing/2014/main" id="{230B01AA-6852-4740-BD1E-BD27F8E1F360}"/>
                </a:ext>
              </a:extLst>
            </p:cNvPr>
            <p:cNvGrpSpPr/>
            <p:nvPr/>
          </p:nvGrpSpPr>
          <p:grpSpPr>
            <a:xfrm rot="19759430">
              <a:off x="-565604" y="4523005"/>
              <a:ext cx="3072413" cy="2733877"/>
              <a:chOff x="8343112" y="1356119"/>
              <a:chExt cx="1864432" cy="1658997"/>
            </a:xfrm>
          </p:grpSpPr>
          <p:sp>
            <p:nvSpPr>
              <p:cNvPr id="105" name="Shape 39">
                <a:extLst>
                  <a:ext uri="{FF2B5EF4-FFF2-40B4-BE49-F238E27FC236}">
                    <a16:creationId xmlns:a16="http://schemas.microsoft.com/office/drawing/2014/main" id="{D4A1CFE0-FEE5-4B76-8178-FC76BFE5002F}"/>
                  </a:ext>
                </a:extLst>
              </p:cNvPr>
              <p:cNvSpPr/>
              <p:nvPr/>
            </p:nvSpPr>
            <p:spPr>
              <a:xfrm>
                <a:off x="8577699" y="1356119"/>
                <a:ext cx="1629845" cy="1253395"/>
              </a:xfrm>
              <a:custGeom>
                <a:avLst/>
                <a:gdLst/>
                <a:ahLst/>
                <a:cxnLst>
                  <a:cxn ang="0">
                    <a:pos x="wd2" y="hd2"/>
                  </a:cxn>
                  <a:cxn ang="5400000">
                    <a:pos x="wd2" y="hd2"/>
                  </a:cxn>
                  <a:cxn ang="10800000">
                    <a:pos x="wd2" y="hd2"/>
                  </a:cxn>
                  <a:cxn ang="16200000">
                    <a:pos x="wd2" y="hd2"/>
                  </a:cxn>
                </a:cxnLst>
                <a:rect l="0" t="0" r="r" b="b"/>
                <a:pathLst>
                  <a:path w="21478" h="21441" extrusionOk="0">
                    <a:moveTo>
                      <a:pt x="18254" y="20986"/>
                    </a:moveTo>
                    <a:cubicBezTo>
                      <a:pt x="18168" y="21331"/>
                      <a:pt x="17884" y="21521"/>
                      <a:pt x="17618" y="21410"/>
                    </a:cubicBezTo>
                    <a:lnTo>
                      <a:pt x="351" y="14207"/>
                    </a:lnTo>
                    <a:cubicBezTo>
                      <a:pt x="85" y="14096"/>
                      <a:pt x="-61" y="13726"/>
                      <a:pt x="24" y="13382"/>
                    </a:cubicBezTo>
                    <a:lnTo>
                      <a:pt x="3224" y="456"/>
                    </a:lnTo>
                    <a:cubicBezTo>
                      <a:pt x="3309" y="111"/>
                      <a:pt x="3594" y="-79"/>
                      <a:pt x="3860" y="32"/>
                    </a:cubicBezTo>
                    <a:lnTo>
                      <a:pt x="21127" y="7235"/>
                    </a:lnTo>
                    <a:cubicBezTo>
                      <a:pt x="21393" y="7346"/>
                      <a:pt x="21539" y="7716"/>
                      <a:pt x="21453" y="8061"/>
                    </a:cubicBezTo>
                    <a:cubicBezTo>
                      <a:pt x="21453" y="8061"/>
                      <a:pt x="18254" y="20986"/>
                      <a:pt x="18254" y="20986"/>
                    </a:cubicBezTo>
                    <a:close/>
                  </a:path>
                </a:pathLst>
              </a:custGeom>
              <a:solidFill>
                <a:schemeClr val="bg1">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6" name="Shape 40">
                <a:extLst>
                  <a:ext uri="{FF2B5EF4-FFF2-40B4-BE49-F238E27FC236}">
                    <a16:creationId xmlns:a16="http://schemas.microsoft.com/office/drawing/2014/main" id="{E6C0CC06-01B6-44B0-A68B-1B0A72BA05FF}"/>
                  </a:ext>
                </a:extLst>
              </p:cNvPr>
              <p:cNvSpPr/>
              <p:nvPr/>
            </p:nvSpPr>
            <p:spPr>
              <a:xfrm>
                <a:off x="8674294" y="1452713"/>
                <a:ext cx="1441448" cy="1062520"/>
              </a:xfrm>
              <a:custGeom>
                <a:avLst/>
                <a:gdLst/>
                <a:ahLst/>
                <a:cxnLst>
                  <a:cxn ang="0">
                    <a:pos x="wd2" y="hd2"/>
                  </a:cxn>
                  <a:cxn ang="5400000">
                    <a:pos x="wd2" y="hd2"/>
                  </a:cxn>
                  <a:cxn ang="10800000">
                    <a:pos x="wd2" y="hd2"/>
                  </a:cxn>
                  <a:cxn ang="16200000">
                    <a:pos x="wd2" y="hd2"/>
                  </a:cxn>
                </a:cxnLst>
                <a:rect l="0" t="0" r="r" b="b"/>
                <a:pathLst>
                  <a:path w="21483" h="21438" extrusionOk="0">
                    <a:moveTo>
                      <a:pt x="18484" y="21007"/>
                    </a:moveTo>
                    <a:cubicBezTo>
                      <a:pt x="18404" y="21342"/>
                      <a:pt x="18122" y="21519"/>
                      <a:pt x="17852" y="21402"/>
                    </a:cubicBezTo>
                    <a:lnTo>
                      <a:pt x="364" y="13794"/>
                    </a:lnTo>
                    <a:cubicBezTo>
                      <a:pt x="95" y="13677"/>
                      <a:pt x="-59" y="13310"/>
                      <a:pt x="21" y="12975"/>
                    </a:cubicBezTo>
                    <a:lnTo>
                      <a:pt x="2998" y="431"/>
                    </a:lnTo>
                    <a:cubicBezTo>
                      <a:pt x="3078" y="96"/>
                      <a:pt x="3360" y="-81"/>
                      <a:pt x="3629" y="36"/>
                    </a:cubicBezTo>
                    <a:lnTo>
                      <a:pt x="21118" y="7644"/>
                    </a:lnTo>
                    <a:cubicBezTo>
                      <a:pt x="21387" y="7761"/>
                      <a:pt x="21541" y="8128"/>
                      <a:pt x="21461" y="8463"/>
                    </a:cubicBezTo>
                    <a:cubicBezTo>
                      <a:pt x="21461" y="8463"/>
                      <a:pt x="18484" y="21007"/>
                      <a:pt x="18484" y="21007"/>
                    </a:cubicBezTo>
                    <a:close/>
                  </a:path>
                </a:pathLst>
              </a:custGeom>
              <a:solidFill>
                <a:schemeClr val="bg1">
                  <a:lumMod val="8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7" name="Shape 42">
                <a:extLst>
                  <a:ext uri="{FF2B5EF4-FFF2-40B4-BE49-F238E27FC236}">
                    <a16:creationId xmlns:a16="http://schemas.microsoft.com/office/drawing/2014/main" id="{650CF104-336F-4774-B87A-50DA52568A70}"/>
                  </a:ext>
                </a:extLst>
              </p:cNvPr>
              <p:cNvSpPr/>
              <p:nvPr/>
            </p:nvSpPr>
            <p:spPr>
              <a:xfrm>
                <a:off x="8356911" y="2184074"/>
                <a:ext cx="1594288" cy="808466"/>
              </a:xfrm>
              <a:custGeom>
                <a:avLst/>
                <a:gdLst/>
                <a:ahLst/>
                <a:cxnLst>
                  <a:cxn ang="0">
                    <a:pos x="wd2" y="hd2"/>
                  </a:cxn>
                  <a:cxn ang="5400000">
                    <a:pos x="wd2" y="hd2"/>
                  </a:cxn>
                  <a:cxn ang="10800000">
                    <a:pos x="wd2" y="hd2"/>
                  </a:cxn>
                  <a:cxn ang="16200000">
                    <a:pos x="wd2" y="hd2"/>
                  </a:cxn>
                </a:cxnLst>
                <a:rect l="0" t="0" r="r" b="b"/>
                <a:pathLst>
                  <a:path w="21542" h="21472" extrusionOk="0">
                    <a:moveTo>
                      <a:pt x="21515" y="21260"/>
                    </a:moveTo>
                    <a:cubicBezTo>
                      <a:pt x="21514" y="21505"/>
                      <a:pt x="21258" y="21543"/>
                      <a:pt x="20942" y="21344"/>
                    </a:cubicBezTo>
                    <a:lnTo>
                      <a:pt x="455" y="8404"/>
                    </a:lnTo>
                    <a:cubicBezTo>
                      <a:pt x="140" y="8204"/>
                      <a:pt x="-57" y="7880"/>
                      <a:pt x="15" y="7680"/>
                    </a:cubicBezTo>
                    <a:lnTo>
                      <a:pt x="2721" y="167"/>
                    </a:lnTo>
                    <a:cubicBezTo>
                      <a:pt x="2793" y="-34"/>
                      <a:pt x="3072" y="-57"/>
                      <a:pt x="3345" y="115"/>
                    </a:cubicBezTo>
                    <a:lnTo>
                      <a:pt x="21050" y="11298"/>
                    </a:lnTo>
                    <a:cubicBezTo>
                      <a:pt x="21323" y="11470"/>
                      <a:pt x="21543" y="11809"/>
                      <a:pt x="21542" y="12055"/>
                    </a:cubicBezTo>
                    <a:cubicBezTo>
                      <a:pt x="21542" y="12055"/>
                      <a:pt x="21515" y="21260"/>
                      <a:pt x="21515" y="21260"/>
                    </a:cubicBezTo>
                    <a:close/>
                  </a:path>
                </a:pathLst>
              </a:custGeom>
              <a:solidFill>
                <a:schemeClr val="bg1">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8" name="Shape 43">
                <a:extLst>
                  <a:ext uri="{FF2B5EF4-FFF2-40B4-BE49-F238E27FC236}">
                    <a16:creationId xmlns:a16="http://schemas.microsoft.com/office/drawing/2014/main" id="{734C2B84-7441-4277-9A35-3DC124C349ED}"/>
                  </a:ext>
                </a:extLst>
              </p:cNvPr>
              <p:cNvSpPr/>
              <p:nvPr/>
            </p:nvSpPr>
            <p:spPr>
              <a:xfrm>
                <a:off x="8343112" y="2466958"/>
                <a:ext cx="1601504" cy="548158"/>
              </a:xfrm>
              <a:custGeom>
                <a:avLst/>
                <a:gdLst/>
                <a:ahLst/>
                <a:cxnLst>
                  <a:cxn ang="0">
                    <a:pos x="wd2" y="hd2"/>
                  </a:cxn>
                  <a:cxn ang="5400000">
                    <a:pos x="wd2" y="hd2"/>
                  </a:cxn>
                  <a:cxn ang="10800000">
                    <a:pos x="wd2" y="hd2"/>
                  </a:cxn>
                  <a:cxn ang="16200000">
                    <a:pos x="wd2" y="hd2"/>
                  </a:cxn>
                </a:cxnLst>
                <a:rect l="0" t="0" r="r" b="b"/>
                <a:pathLst>
                  <a:path w="21522" h="21350" extrusionOk="0">
                    <a:moveTo>
                      <a:pt x="21457" y="20924"/>
                    </a:moveTo>
                    <a:cubicBezTo>
                      <a:pt x="21411" y="21341"/>
                      <a:pt x="21153" y="21475"/>
                      <a:pt x="20882" y="21222"/>
                    </a:cubicBezTo>
                    <a:lnTo>
                      <a:pt x="414" y="2159"/>
                    </a:lnTo>
                    <a:cubicBezTo>
                      <a:pt x="143" y="1907"/>
                      <a:pt x="-39" y="1363"/>
                      <a:pt x="7" y="946"/>
                    </a:cubicBezTo>
                    <a:lnTo>
                      <a:pt x="65" y="426"/>
                    </a:lnTo>
                    <a:cubicBezTo>
                      <a:pt x="111" y="9"/>
                      <a:pt x="368" y="-125"/>
                      <a:pt x="640" y="127"/>
                    </a:cubicBezTo>
                    <a:lnTo>
                      <a:pt x="21108" y="19191"/>
                    </a:lnTo>
                    <a:cubicBezTo>
                      <a:pt x="21379" y="19443"/>
                      <a:pt x="21561" y="19986"/>
                      <a:pt x="21515" y="20404"/>
                    </a:cubicBezTo>
                    <a:cubicBezTo>
                      <a:pt x="21515" y="20404"/>
                      <a:pt x="21457" y="20924"/>
                      <a:pt x="21457" y="20924"/>
                    </a:cubicBezTo>
                    <a:close/>
                  </a:path>
                </a:pathLst>
              </a:custGeom>
              <a:solidFill>
                <a:schemeClr val="bg1">
                  <a:lumMod val="6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9" name="Freeform 78">
                <a:extLst>
                  <a:ext uri="{FF2B5EF4-FFF2-40B4-BE49-F238E27FC236}">
                    <a16:creationId xmlns:a16="http://schemas.microsoft.com/office/drawing/2014/main" id="{5F1DF2EC-4FA5-46D0-9C01-9B7F2ED9314F}"/>
                  </a:ext>
                </a:extLst>
              </p:cNvPr>
              <p:cNvSpPr/>
              <p:nvPr/>
            </p:nvSpPr>
            <p:spPr>
              <a:xfrm>
                <a:off x="8501802" y="2059881"/>
                <a:ext cx="1424954" cy="768877"/>
              </a:xfrm>
              <a:custGeom>
                <a:avLst/>
                <a:gdLst>
                  <a:gd name="connsiteX0" fmla="*/ 759017 w 1424954"/>
                  <a:gd name="connsiteY0" fmla="*/ 579568 h 768877"/>
                  <a:gd name="connsiteX1" fmla="*/ 909843 w 1424954"/>
                  <a:gd name="connsiteY1" fmla="*/ 628034 h 768877"/>
                  <a:gd name="connsiteX2" fmla="*/ 897808 w 1424954"/>
                  <a:gd name="connsiteY2" fmla="*/ 695372 h 768877"/>
                  <a:gd name="connsiteX3" fmla="*/ 738260 w 1424954"/>
                  <a:gd name="connsiteY3" fmla="*/ 644102 h 768877"/>
                  <a:gd name="connsiteX4" fmla="*/ 759017 w 1424954"/>
                  <a:gd name="connsiteY4" fmla="*/ 579568 h 768877"/>
                  <a:gd name="connsiteX5" fmla="*/ 476194 w 1424954"/>
                  <a:gd name="connsiteY5" fmla="*/ 489873 h 768877"/>
                  <a:gd name="connsiteX6" fmla="*/ 734670 w 1424954"/>
                  <a:gd name="connsiteY6" fmla="*/ 572922 h 768877"/>
                  <a:gd name="connsiteX7" fmla="*/ 713934 w 1424954"/>
                  <a:gd name="connsiteY7" fmla="*/ 637467 h 768877"/>
                  <a:gd name="connsiteX8" fmla="*/ 448476 w 1424954"/>
                  <a:gd name="connsiteY8" fmla="*/ 552156 h 768877"/>
                  <a:gd name="connsiteX9" fmla="*/ 476194 w 1424954"/>
                  <a:gd name="connsiteY9" fmla="*/ 489873 h 768877"/>
                  <a:gd name="connsiteX10" fmla="*/ 24529 w 1424954"/>
                  <a:gd name="connsiteY10" fmla="*/ 282884 h 768877"/>
                  <a:gd name="connsiteX11" fmla="*/ 1405353 w 1424954"/>
                  <a:gd name="connsiteY11" fmla="*/ 726600 h 768877"/>
                  <a:gd name="connsiteX12" fmla="*/ 1403791 w 1424954"/>
                  <a:gd name="connsiteY12" fmla="*/ 768877 h 768877"/>
                  <a:gd name="connsiteX13" fmla="*/ 0 w 1424954"/>
                  <a:gd name="connsiteY13" fmla="*/ 317781 h 768877"/>
                  <a:gd name="connsiteX14" fmla="*/ 24529 w 1424954"/>
                  <a:gd name="connsiteY14" fmla="*/ 282884 h 768877"/>
                  <a:gd name="connsiteX15" fmla="*/ 59271 w 1424954"/>
                  <a:gd name="connsiteY15" fmla="*/ 227687 h 768877"/>
                  <a:gd name="connsiteX16" fmla="*/ 1405503 w 1424954"/>
                  <a:gd name="connsiteY16" fmla="*/ 660315 h 768877"/>
                  <a:gd name="connsiteX17" fmla="*/ 1406519 w 1424954"/>
                  <a:gd name="connsiteY17" fmla="*/ 703441 h 768877"/>
                  <a:gd name="connsiteX18" fmla="*/ 34498 w 1424954"/>
                  <a:gd name="connsiteY18" fmla="*/ 262531 h 768877"/>
                  <a:gd name="connsiteX19" fmla="*/ 94208 w 1424954"/>
                  <a:gd name="connsiteY19" fmla="*/ 172490 h 768877"/>
                  <a:gd name="connsiteX20" fmla="*/ 1403183 w 1424954"/>
                  <a:gd name="connsiteY20" fmla="*/ 593140 h 768877"/>
                  <a:gd name="connsiteX21" fmla="*/ 1403739 w 1424954"/>
                  <a:gd name="connsiteY21" fmla="*/ 636111 h 768877"/>
                  <a:gd name="connsiteX22" fmla="*/ 68996 w 1424954"/>
                  <a:gd name="connsiteY22" fmla="*/ 207197 h 768877"/>
                  <a:gd name="connsiteX23" fmla="*/ 186101 w 1424954"/>
                  <a:gd name="connsiteY23" fmla="*/ 0 h 768877"/>
                  <a:gd name="connsiteX24" fmla="*/ 1424954 w 1424954"/>
                  <a:gd name="connsiteY24" fmla="*/ 398095 h 768877"/>
                  <a:gd name="connsiteX25" fmla="*/ 1412739 w 1424954"/>
                  <a:gd name="connsiteY25" fmla="*/ 436169 h 768877"/>
                  <a:gd name="connsiteX26" fmla="*/ 1370393 w 1424954"/>
                  <a:gd name="connsiteY26" fmla="*/ 455698 h 768877"/>
                  <a:gd name="connsiteX27" fmla="*/ 196920 w 1424954"/>
                  <a:gd name="connsiteY27" fmla="*/ 78627 h 768877"/>
                  <a:gd name="connsiteX28" fmla="*/ 173886 w 1424954"/>
                  <a:gd name="connsiteY28" fmla="*/ 38074 h 76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24954" h="768877">
                    <a:moveTo>
                      <a:pt x="759017" y="579568"/>
                    </a:moveTo>
                    <a:lnTo>
                      <a:pt x="909843" y="628034"/>
                    </a:lnTo>
                    <a:lnTo>
                      <a:pt x="897808" y="695372"/>
                    </a:lnTo>
                    <a:lnTo>
                      <a:pt x="738260" y="644102"/>
                    </a:lnTo>
                    <a:cubicBezTo>
                      <a:pt x="738260" y="644102"/>
                      <a:pt x="759017" y="579568"/>
                      <a:pt x="759017" y="579568"/>
                    </a:cubicBezTo>
                    <a:close/>
                    <a:moveTo>
                      <a:pt x="476194" y="489873"/>
                    </a:moveTo>
                    <a:lnTo>
                      <a:pt x="734670" y="572922"/>
                    </a:lnTo>
                    <a:lnTo>
                      <a:pt x="713934" y="637467"/>
                    </a:lnTo>
                    <a:lnTo>
                      <a:pt x="448476" y="552156"/>
                    </a:lnTo>
                    <a:cubicBezTo>
                      <a:pt x="448476" y="552156"/>
                      <a:pt x="476194" y="489873"/>
                      <a:pt x="476194" y="489873"/>
                    </a:cubicBezTo>
                    <a:close/>
                    <a:moveTo>
                      <a:pt x="24529" y="282884"/>
                    </a:moveTo>
                    <a:lnTo>
                      <a:pt x="1405353" y="726600"/>
                    </a:lnTo>
                    <a:lnTo>
                      <a:pt x="1403791" y="768877"/>
                    </a:lnTo>
                    <a:lnTo>
                      <a:pt x="0" y="317781"/>
                    </a:lnTo>
                    <a:cubicBezTo>
                      <a:pt x="0" y="317781"/>
                      <a:pt x="24529" y="282884"/>
                      <a:pt x="24529" y="282884"/>
                    </a:cubicBezTo>
                    <a:close/>
                    <a:moveTo>
                      <a:pt x="59271" y="227687"/>
                    </a:moveTo>
                    <a:cubicBezTo>
                      <a:pt x="59271" y="227687"/>
                      <a:pt x="1405503" y="660315"/>
                      <a:pt x="1405503" y="660315"/>
                    </a:cubicBezTo>
                    <a:lnTo>
                      <a:pt x="1406519" y="703441"/>
                    </a:lnTo>
                    <a:lnTo>
                      <a:pt x="34498" y="262531"/>
                    </a:lnTo>
                    <a:close/>
                    <a:moveTo>
                      <a:pt x="94208" y="172490"/>
                    </a:moveTo>
                    <a:lnTo>
                      <a:pt x="1403183" y="593140"/>
                    </a:lnTo>
                    <a:cubicBezTo>
                      <a:pt x="1403183" y="593140"/>
                      <a:pt x="1403739" y="636111"/>
                      <a:pt x="1403739" y="636111"/>
                    </a:cubicBezTo>
                    <a:lnTo>
                      <a:pt x="68996" y="207197"/>
                    </a:lnTo>
                    <a:close/>
                    <a:moveTo>
                      <a:pt x="186101" y="0"/>
                    </a:moveTo>
                    <a:cubicBezTo>
                      <a:pt x="186101" y="0"/>
                      <a:pt x="1424954" y="398095"/>
                      <a:pt x="1424954" y="398095"/>
                    </a:cubicBezTo>
                    <a:lnTo>
                      <a:pt x="1412739" y="436169"/>
                    </a:lnTo>
                    <a:cubicBezTo>
                      <a:pt x="1407387" y="452771"/>
                      <a:pt x="1388425" y="461510"/>
                      <a:pt x="1370393" y="455698"/>
                    </a:cubicBezTo>
                    <a:lnTo>
                      <a:pt x="196920" y="78627"/>
                    </a:lnTo>
                    <a:cubicBezTo>
                      <a:pt x="178830" y="72816"/>
                      <a:pt x="168535" y="54676"/>
                      <a:pt x="173886" y="38074"/>
                    </a:cubicBezTo>
                    <a:close/>
                  </a:path>
                </a:pathLst>
              </a:custGeom>
              <a:solidFill>
                <a:schemeClr val="bg2">
                  <a:lumMod val="60000"/>
                  <a:lumOff val="4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110" name="Group 109">
              <a:extLst>
                <a:ext uri="{FF2B5EF4-FFF2-40B4-BE49-F238E27FC236}">
                  <a16:creationId xmlns:a16="http://schemas.microsoft.com/office/drawing/2014/main" id="{DCE56640-1961-4716-87CD-176A5D860C03}"/>
                </a:ext>
              </a:extLst>
            </p:cNvPr>
            <p:cNvGrpSpPr/>
            <p:nvPr/>
          </p:nvGrpSpPr>
          <p:grpSpPr>
            <a:xfrm>
              <a:off x="768052" y="3953309"/>
              <a:ext cx="2797814" cy="3074106"/>
              <a:chOff x="2394196" y="3363934"/>
              <a:chExt cx="2867038" cy="3150165"/>
            </a:xfrm>
          </p:grpSpPr>
          <p:sp>
            <p:nvSpPr>
              <p:cNvPr id="111" name="Shape 15">
                <a:extLst>
                  <a:ext uri="{FF2B5EF4-FFF2-40B4-BE49-F238E27FC236}">
                    <a16:creationId xmlns:a16="http://schemas.microsoft.com/office/drawing/2014/main" id="{25383F89-B02D-40F7-9AB2-55F05CCF678F}"/>
                  </a:ext>
                </a:extLst>
              </p:cNvPr>
              <p:cNvSpPr/>
              <p:nvPr/>
            </p:nvSpPr>
            <p:spPr>
              <a:xfrm>
                <a:off x="2394196" y="5757678"/>
                <a:ext cx="441136" cy="446332"/>
              </a:xfrm>
              <a:custGeom>
                <a:avLst/>
                <a:gdLst/>
                <a:ahLst/>
                <a:cxnLst>
                  <a:cxn ang="0">
                    <a:pos x="wd2" y="hd2"/>
                  </a:cxn>
                  <a:cxn ang="5400000">
                    <a:pos x="wd2" y="hd2"/>
                  </a:cxn>
                  <a:cxn ang="10800000">
                    <a:pos x="wd2" y="hd2"/>
                  </a:cxn>
                  <a:cxn ang="16200000">
                    <a:pos x="wd2" y="hd2"/>
                  </a:cxn>
                </a:cxnLst>
                <a:rect l="0" t="0" r="r" b="b"/>
                <a:pathLst>
                  <a:path w="20872" h="20913" extrusionOk="0">
                    <a:moveTo>
                      <a:pt x="18222" y="9874"/>
                    </a:moveTo>
                    <a:lnTo>
                      <a:pt x="18222" y="9875"/>
                    </a:lnTo>
                    <a:lnTo>
                      <a:pt x="9591" y="0"/>
                    </a:lnTo>
                    <a:lnTo>
                      <a:pt x="1164" y="7225"/>
                    </a:lnTo>
                    <a:cubicBezTo>
                      <a:pt x="1161" y="7228"/>
                      <a:pt x="1156" y="7230"/>
                      <a:pt x="1153" y="7232"/>
                    </a:cubicBezTo>
                    <a:cubicBezTo>
                      <a:pt x="1151" y="7234"/>
                      <a:pt x="1150" y="7236"/>
                      <a:pt x="1149" y="7238"/>
                    </a:cubicBezTo>
                    <a:lnTo>
                      <a:pt x="486" y="7805"/>
                    </a:lnTo>
                    <a:lnTo>
                      <a:pt x="585" y="7919"/>
                    </a:lnTo>
                    <a:cubicBezTo>
                      <a:pt x="-728" y="9984"/>
                      <a:pt x="210" y="13773"/>
                      <a:pt x="2987" y="16949"/>
                    </a:cubicBezTo>
                    <a:cubicBezTo>
                      <a:pt x="5764" y="20127"/>
                      <a:pt x="9423" y="21600"/>
                      <a:pt x="11675" y="20606"/>
                    </a:cubicBezTo>
                    <a:lnTo>
                      <a:pt x="11767" y="20711"/>
                    </a:lnTo>
                    <a:lnTo>
                      <a:pt x="12430" y="20143"/>
                    </a:lnTo>
                    <a:cubicBezTo>
                      <a:pt x="12431" y="20141"/>
                      <a:pt x="12433" y="20141"/>
                      <a:pt x="12434" y="20139"/>
                    </a:cubicBezTo>
                    <a:cubicBezTo>
                      <a:pt x="12435" y="20139"/>
                      <a:pt x="12435" y="20138"/>
                      <a:pt x="12436" y="20137"/>
                    </a:cubicBezTo>
                    <a:lnTo>
                      <a:pt x="20872" y="12907"/>
                    </a:lnTo>
                    <a:cubicBezTo>
                      <a:pt x="20872" y="12907"/>
                      <a:pt x="18222" y="9874"/>
                      <a:pt x="18222" y="9874"/>
                    </a:cubicBezTo>
                    <a:close/>
                  </a:path>
                </a:pathLst>
              </a:custGeom>
              <a:solidFill>
                <a:schemeClr val="bg1">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2" name="Shape 18">
                <a:extLst>
                  <a:ext uri="{FF2B5EF4-FFF2-40B4-BE49-F238E27FC236}">
                    <a16:creationId xmlns:a16="http://schemas.microsoft.com/office/drawing/2014/main" id="{2F12FE3B-1089-49C0-9B19-9F8875CD8FF3}"/>
                  </a:ext>
                </a:extLst>
              </p:cNvPr>
              <p:cNvSpPr/>
              <p:nvPr/>
            </p:nvSpPr>
            <p:spPr>
              <a:xfrm>
                <a:off x="2989004" y="5689083"/>
                <a:ext cx="1182017" cy="763499"/>
              </a:xfrm>
              <a:custGeom>
                <a:avLst/>
                <a:gdLst/>
                <a:ahLst/>
                <a:cxnLst>
                  <a:cxn ang="0">
                    <a:pos x="wd2" y="hd2"/>
                  </a:cxn>
                  <a:cxn ang="5400000">
                    <a:pos x="wd2" y="hd2"/>
                  </a:cxn>
                  <a:cxn ang="10800000">
                    <a:pos x="wd2" y="hd2"/>
                  </a:cxn>
                  <a:cxn ang="16200000">
                    <a:pos x="wd2" y="hd2"/>
                  </a:cxn>
                </a:cxnLst>
                <a:rect l="0" t="0" r="r" b="b"/>
                <a:pathLst>
                  <a:path w="21600" h="21600" extrusionOk="0">
                    <a:moveTo>
                      <a:pt x="21600" y="15581"/>
                    </a:moveTo>
                    <a:lnTo>
                      <a:pt x="17109" y="21600"/>
                    </a:lnTo>
                    <a:lnTo>
                      <a:pt x="0" y="5990"/>
                    </a:lnTo>
                    <a:lnTo>
                      <a:pt x="2280" y="0"/>
                    </a:lnTo>
                    <a:cubicBezTo>
                      <a:pt x="2280" y="0"/>
                      <a:pt x="21600" y="15581"/>
                      <a:pt x="21600" y="15581"/>
                    </a:cubicBezTo>
                    <a:close/>
                  </a:path>
                </a:pathLst>
              </a:custGeom>
              <a:solidFill>
                <a:schemeClr val="bg1">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3" name="Shape 20">
                <a:extLst>
                  <a:ext uri="{FF2B5EF4-FFF2-40B4-BE49-F238E27FC236}">
                    <a16:creationId xmlns:a16="http://schemas.microsoft.com/office/drawing/2014/main" id="{E844914A-CA60-48FB-99FA-A425D20E436A}"/>
                  </a:ext>
                </a:extLst>
              </p:cNvPr>
              <p:cNvSpPr/>
              <p:nvPr/>
            </p:nvSpPr>
            <p:spPr>
              <a:xfrm>
                <a:off x="2989004" y="5689083"/>
                <a:ext cx="988724" cy="763501"/>
              </a:xfrm>
              <a:custGeom>
                <a:avLst/>
                <a:gdLst/>
                <a:ahLst/>
                <a:cxnLst>
                  <a:cxn ang="0">
                    <a:pos x="wd2" y="hd2"/>
                  </a:cxn>
                  <a:cxn ang="5400000">
                    <a:pos x="wd2" y="hd2"/>
                  </a:cxn>
                  <a:cxn ang="10800000">
                    <a:pos x="wd2" y="hd2"/>
                  </a:cxn>
                  <a:cxn ang="16200000">
                    <a:pos x="wd2" y="hd2"/>
                  </a:cxn>
                </a:cxnLst>
                <a:rect l="0" t="0" r="r" b="b"/>
                <a:pathLst>
                  <a:path w="21600" h="21600" extrusionOk="0">
                    <a:moveTo>
                      <a:pt x="3155" y="290"/>
                    </a:moveTo>
                    <a:lnTo>
                      <a:pt x="2726" y="0"/>
                    </a:lnTo>
                    <a:lnTo>
                      <a:pt x="0" y="5990"/>
                    </a:lnTo>
                    <a:lnTo>
                      <a:pt x="20454" y="21600"/>
                    </a:lnTo>
                    <a:lnTo>
                      <a:pt x="21600" y="20315"/>
                    </a:lnTo>
                    <a:lnTo>
                      <a:pt x="1146" y="4705"/>
                    </a:lnTo>
                    <a:cubicBezTo>
                      <a:pt x="1146" y="4705"/>
                      <a:pt x="3155" y="290"/>
                      <a:pt x="3155" y="290"/>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4" name="Shape 21">
                <a:extLst>
                  <a:ext uri="{FF2B5EF4-FFF2-40B4-BE49-F238E27FC236}">
                    <a16:creationId xmlns:a16="http://schemas.microsoft.com/office/drawing/2014/main" id="{5A295BB2-4B04-4C7C-B843-2216723689CD}"/>
                  </a:ext>
                </a:extLst>
              </p:cNvPr>
              <p:cNvSpPr/>
              <p:nvPr/>
            </p:nvSpPr>
            <p:spPr>
              <a:xfrm>
                <a:off x="2989004" y="5689083"/>
                <a:ext cx="541946" cy="379860"/>
              </a:xfrm>
              <a:custGeom>
                <a:avLst/>
                <a:gdLst/>
                <a:ahLst/>
                <a:cxnLst>
                  <a:cxn ang="0">
                    <a:pos x="wd2" y="hd2"/>
                  </a:cxn>
                  <a:cxn ang="5400000">
                    <a:pos x="wd2" y="hd2"/>
                  </a:cxn>
                  <a:cxn ang="10800000">
                    <a:pos x="wd2" y="hd2"/>
                  </a:cxn>
                  <a:cxn ang="16200000">
                    <a:pos x="wd2" y="hd2"/>
                  </a:cxn>
                </a:cxnLst>
                <a:rect l="0" t="0" r="r" b="b"/>
                <a:pathLst>
                  <a:path w="21600" h="21600" extrusionOk="0">
                    <a:moveTo>
                      <a:pt x="0" y="12039"/>
                    </a:moveTo>
                    <a:lnTo>
                      <a:pt x="11370" y="21600"/>
                    </a:lnTo>
                    <a:cubicBezTo>
                      <a:pt x="14923" y="19067"/>
                      <a:pt x="18116" y="15842"/>
                      <a:pt x="20566" y="13392"/>
                    </a:cubicBezTo>
                    <a:cubicBezTo>
                      <a:pt x="20910" y="13044"/>
                      <a:pt x="21254" y="12700"/>
                      <a:pt x="21600" y="12359"/>
                    </a:cubicBezTo>
                    <a:lnTo>
                      <a:pt x="4972" y="0"/>
                    </a:lnTo>
                    <a:cubicBezTo>
                      <a:pt x="4972" y="0"/>
                      <a:pt x="0" y="12039"/>
                      <a:pt x="0" y="12039"/>
                    </a:cubicBezTo>
                    <a:close/>
                  </a:path>
                </a:pathLst>
              </a:custGeom>
              <a:solidFill>
                <a:srgbClr val="2F2A2B">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5" name="Shape 22">
                <a:extLst>
                  <a:ext uri="{FF2B5EF4-FFF2-40B4-BE49-F238E27FC236}">
                    <a16:creationId xmlns:a16="http://schemas.microsoft.com/office/drawing/2014/main" id="{99D4A09E-F460-47AE-840E-03AF4FD9AC87}"/>
                  </a:ext>
                </a:extLst>
              </p:cNvPr>
              <p:cNvSpPr/>
              <p:nvPr/>
            </p:nvSpPr>
            <p:spPr>
              <a:xfrm>
                <a:off x="3637568" y="4509247"/>
                <a:ext cx="631877" cy="631877"/>
              </a:xfrm>
              <a:custGeom>
                <a:avLst/>
                <a:gdLst/>
                <a:ahLst/>
                <a:cxnLst>
                  <a:cxn ang="0">
                    <a:pos x="wd2" y="hd2"/>
                  </a:cxn>
                  <a:cxn ang="5400000">
                    <a:pos x="wd2" y="hd2"/>
                  </a:cxn>
                  <a:cxn ang="10800000">
                    <a:pos x="wd2" y="hd2"/>
                  </a:cxn>
                  <a:cxn ang="16200000">
                    <a:pos x="wd2" y="hd2"/>
                  </a:cxn>
                </a:cxnLst>
                <a:rect l="0" t="0" r="r" b="b"/>
                <a:pathLst>
                  <a:path w="19328" h="19328" extrusionOk="0">
                    <a:moveTo>
                      <a:pt x="16971" y="3340"/>
                    </a:moveTo>
                    <a:cubicBezTo>
                      <a:pt x="20464" y="7374"/>
                      <a:pt x="20025" y="13479"/>
                      <a:pt x="15989" y="16970"/>
                    </a:cubicBezTo>
                    <a:cubicBezTo>
                      <a:pt x="11954" y="20464"/>
                      <a:pt x="5850" y="20023"/>
                      <a:pt x="2358" y="15989"/>
                    </a:cubicBezTo>
                    <a:cubicBezTo>
                      <a:pt x="-1136" y="11953"/>
                      <a:pt x="-696" y="5851"/>
                      <a:pt x="3340" y="2357"/>
                    </a:cubicBezTo>
                    <a:cubicBezTo>
                      <a:pt x="7375" y="-1136"/>
                      <a:pt x="13478" y="-696"/>
                      <a:pt x="16971" y="3340"/>
                    </a:cubicBezTo>
                    <a:close/>
                  </a:path>
                </a:pathLst>
              </a:custGeom>
              <a:solidFill>
                <a:schemeClr val="bg1">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6" name="Shape 23">
                <a:extLst>
                  <a:ext uri="{FF2B5EF4-FFF2-40B4-BE49-F238E27FC236}">
                    <a16:creationId xmlns:a16="http://schemas.microsoft.com/office/drawing/2014/main" id="{78F9CBBC-F0A2-439C-B6F3-A1387469F66A}"/>
                  </a:ext>
                </a:extLst>
              </p:cNvPr>
              <p:cNvSpPr/>
              <p:nvPr/>
            </p:nvSpPr>
            <p:spPr>
              <a:xfrm>
                <a:off x="3685866" y="4585143"/>
                <a:ext cx="584598" cy="557963"/>
              </a:xfrm>
              <a:custGeom>
                <a:avLst/>
                <a:gdLst/>
                <a:ahLst/>
                <a:cxnLst>
                  <a:cxn ang="0">
                    <a:pos x="wd2" y="hd2"/>
                  </a:cxn>
                  <a:cxn ang="5400000">
                    <a:pos x="wd2" y="hd2"/>
                  </a:cxn>
                  <a:cxn ang="10800000">
                    <a:pos x="wd2" y="hd2"/>
                  </a:cxn>
                  <a:cxn ang="16200000">
                    <a:pos x="wd2" y="hd2"/>
                  </a:cxn>
                </a:cxnLst>
                <a:rect l="0" t="0" r="r" b="b"/>
                <a:pathLst>
                  <a:path w="20310" h="20252" extrusionOk="0">
                    <a:moveTo>
                      <a:pt x="14238" y="14704"/>
                    </a:moveTo>
                    <a:cubicBezTo>
                      <a:pt x="10103" y="18444"/>
                      <a:pt x="4057" y="18383"/>
                      <a:pt x="0" y="14819"/>
                    </a:cubicBezTo>
                    <a:cubicBezTo>
                      <a:pt x="303" y="15330"/>
                      <a:pt x="647" y="15822"/>
                      <a:pt x="1035" y="16290"/>
                    </a:cubicBezTo>
                    <a:cubicBezTo>
                      <a:pt x="5002" y="21077"/>
                      <a:pt x="11934" y="21600"/>
                      <a:pt x="16518" y="17455"/>
                    </a:cubicBezTo>
                    <a:cubicBezTo>
                      <a:pt x="21101" y="13311"/>
                      <a:pt x="21600" y="6068"/>
                      <a:pt x="17633" y="1281"/>
                    </a:cubicBezTo>
                    <a:cubicBezTo>
                      <a:pt x="17245" y="812"/>
                      <a:pt x="16828" y="386"/>
                      <a:pt x="16388" y="0"/>
                    </a:cubicBezTo>
                    <a:cubicBezTo>
                      <a:pt x="19183" y="4705"/>
                      <a:pt x="18373" y="10965"/>
                      <a:pt x="14238" y="14704"/>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7" name="Shape 24">
                <a:extLst>
                  <a:ext uri="{FF2B5EF4-FFF2-40B4-BE49-F238E27FC236}">
                    <a16:creationId xmlns:a16="http://schemas.microsoft.com/office/drawing/2014/main" id="{73B2C680-0558-446F-8F27-2AFEFC895762}"/>
                  </a:ext>
                </a:extLst>
              </p:cNvPr>
              <p:cNvSpPr/>
              <p:nvPr/>
            </p:nvSpPr>
            <p:spPr>
              <a:xfrm>
                <a:off x="2671620" y="5937469"/>
                <a:ext cx="1826" cy="2104"/>
              </a:xfrm>
              <a:custGeom>
                <a:avLst/>
                <a:gdLst/>
                <a:ahLst/>
                <a:cxnLst>
                  <a:cxn ang="0">
                    <a:pos x="wd2" y="hd2"/>
                  </a:cxn>
                  <a:cxn ang="5400000">
                    <a:pos x="wd2" y="hd2"/>
                  </a:cxn>
                  <a:cxn ang="10800000">
                    <a:pos x="wd2" y="hd2"/>
                  </a:cxn>
                  <a:cxn ang="16200000">
                    <a:pos x="wd2" y="hd2"/>
                  </a:cxn>
                </a:cxnLst>
                <a:rect l="0" t="0" r="r" b="b"/>
                <a:pathLst>
                  <a:path w="6324" h="6338" extrusionOk="0">
                    <a:moveTo>
                      <a:pt x="2256" y="2192"/>
                    </a:moveTo>
                    <a:cubicBezTo>
                      <a:pt x="-6727" y="-6647"/>
                      <a:pt x="14873" y="14953"/>
                      <a:pt x="2256" y="2192"/>
                    </a:cubicBezTo>
                    <a:cubicBezTo>
                      <a:pt x="2256" y="2192"/>
                      <a:pt x="2256" y="2192"/>
                      <a:pt x="2256" y="2192"/>
                    </a:cubicBezTo>
                    <a:close/>
                  </a:path>
                </a:pathLst>
              </a:custGeom>
              <a:solidFill>
                <a:srgbClr val="ECECE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8" name="Shape 25">
                <a:extLst>
                  <a:ext uri="{FF2B5EF4-FFF2-40B4-BE49-F238E27FC236}">
                    <a16:creationId xmlns:a16="http://schemas.microsoft.com/office/drawing/2014/main" id="{1607B643-4B54-4667-A1D7-0C038432E4DF}"/>
                  </a:ext>
                </a:extLst>
              </p:cNvPr>
              <p:cNvSpPr/>
              <p:nvPr/>
            </p:nvSpPr>
            <p:spPr>
              <a:xfrm>
                <a:off x="2568127" y="4033173"/>
                <a:ext cx="2098654" cy="2054373"/>
              </a:xfrm>
              <a:custGeom>
                <a:avLst/>
                <a:gdLst/>
                <a:ahLst/>
                <a:cxnLst>
                  <a:cxn ang="0">
                    <a:pos x="wd2" y="hd2"/>
                  </a:cxn>
                  <a:cxn ang="5400000">
                    <a:pos x="wd2" y="hd2"/>
                  </a:cxn>
                  <a:cxn ang="10800000">
                    <a:pos x="wd2" y="hd2"/>
                  </a:cxn>
                  <a:cxn ang="16200000">
                    <a:pos x="wd2" y="hd2"/>
                  </a:cxn>
                </a:cxnLst>
                <a:rect l="0" t="0" r="r" b="b"/>
                <a:pathLst>
                  <a:path w="20083" h="20049" extrusionOk="0">
                    <a:moveTo>
                      <a:pt x="8014" y="0"/>
                    </a:moveTo>
                    <a:cubicBezTo>
                      <a:pt x="7642" y="963"/>
                      <a:pt x="7661" y="2109"/>
                      <a:pt x="7400" y="3077"/>
                    </a:cubicBezTo>
                    <a:cubicBezTo>
                      <a:pt x="6623" y="6046"/>
                      <a:pt x="4911" y="8764"/>
                      <a:pt x="2739" y="11111"/>
                    </a:cubicBezTo>
                    <a:cubicBezTo>
                      <a:pt x="1287" y="12698"/>
                      <a:pt x="-1517" y="15705"/>
                      <a:pt x="1029" y="18623"/>
                    </a:cubicBezTo>
                    <a:cubicBezTo>
                      <a:pt x="3510" y="21600"/>
                      <a:pt x="6819" y="19185"/>
                      <a:pt x="8562" y="17939"/>
                    </a:cubicBezTo>
                    <a:cubicBezTo>
                      <a:pt x="11142" y="16071"/>
                      <a:pt x="14019" y="14720"/>
                      <a:pt x="17010" y="14347"/>
                    </a:cubicBezTo>
                    <a:cubicBezTo>
                      <a:pt x="17986" y="14217"/>
                      <a:pt x="19096" y="14395"/>
                      <a:pt x="20083" y="14154"/>
                    </a:cubicBezTo>
                    <a:cubicBezTo>
                      <a:pt x="20083" y="14154"/>
                      <a:pt x="8014" y="0"/>
                      <a:pt x="8014" y="0"/>
                    </a:cubicBez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9" name="Shape 26">
                <a:extLst>
                  <a:ext uri="{FF2B5EF4-FFF2-40B4-BE49-F238E27FC236}">
                    <a16:creationId xmlns:a16="http://schemas.microsoft.com/office/drawing/2014/main" id="{E95A15C3-8C59-4D13-90C6-0798304853AA}"/>
                  </a:ext>
                </a:extLst>
              </p:cNvPr>
              <p:cNvSpPr/>
              <p:nvPr/>
            </p:nvSpPr>
            <p:spPr>
              <a:xfrm>
                <a:off x="3368483" y="4033173"/>
                <a:ext cx="1296138" cy="1464419"/>
              </a:xfrm>
              <a:custGeom>
                <a:avLst/>
                <a:gdLst/>
                <a:ahLst/>
                <a:cxnLst>
                  <a:cxn ang="0">
                    <a:pos x="wd2" y="hd2"/>
                  </a:cxn>
                  <a:cxn ang="5400000">
                    <a:pos x="wd2" y="hd2"/>
                  </a:cxn>
                  <a:cxn ang="10800000">
                    <a:pos x="wd2" y="hd2"/>
                  </a:cxn>
                  <a:cxn ang="16200000">
                    <a:pos x="wd2" y="hd2"/>
                  </a:cxn>
                </a:cxnLst>
                <a:rect l="0" t="0" r="r" b="b"/>
                <a:pathLst>
                  <a:path w="21600" h="21600" extrusionOk="0">
                    <a:moveTo>
                      <a:pt x="21600" y="21392"/>
                    </a:moveTo>
                    <a:lnTo>
                      <a:pt x="581" y="0"/>
                    </a:lnTo>
                    <a:cubicBezTo>
                      <a:pt x="278" y="681"/>
                      <a:pt x="125" y="1424"/>
                      <a:pt x="0" y="2170"/>
                    </a:cubicBezTo>
                    <a:lnTo>
                      <a:pt x="19091" y="21600"/>
                    </a:lnTo>
                    <a:cubicBezTo>
                      <a:pt x="19944" y="21595"/>
                      <a:pt x="20796" y="21563"/>
                      <a:pt x="21600" y="21392"/>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0" name="Freeform 70">
                <a:extLst>
                  <a:ext uri="{FF2B5EF4-FFF2-40B4-BE49-F238E27FC236}">
                    <a16:creationId xmlns:a16="http://schemas.microsoft.com/office/drawing/2014/main" id="{8241993B-3834-4314-9179-51B78F89337F}"/>
                  </a:ext>
                </a:extLst>
              </p:cNvPr>
              <p:cNvSpPr/>
              <p:nvPr/>
            </p:nvSpPr>
            <p:spPr>
              <a:xfrm>
                <a:off x="2802714" y="5123314"/>
                <a:ext cx="708822" cy="790695"/>
              </a:xfrm>
              <a:custGeom>
                <a:avLst/>
                <a:gdLst>
                  <a:gd name="connsiteX0" fmla="*/ 30480 w 708822"/>
                  <a:gd name="connsiteY0" fmla="*/ 68996 h 790695"/>
                  <a:gd name="connsiteX1" fmla="*/ 633040 w 708822"/>
                  <a:gd name="connsiteY1" fmla="*/ 765135 h 790695"/>
                  <a:gd name="connsiteX2" fmla="*/ 596201 w 708822"/>
                  <a:gd name="connsiteY2" fmla="*/ 790695 h 790695"/>
                  <a:gd name="connsiteX3" fmla="*/ 0 w 708822"/>
                  <a:gd name="connsiteY3" fmla="*/ 101940 h 790695"/>
                  <a:gd name="connsiteX4" fmla="*/ 30480 w 708822"/>
                  <a:gd name="connsiteY4" fmla="*/ 68996 h 790695"/>
                  <a:gd name="connsiteX5" fmla="*/ 92516 w 708822"/>
                  <a:gd name="connsiteY5" fmla="*/ 0 h 790695"/>
                  <a:gd name="connsiteX6" fmla="*/ 708822 w 708822"/>
                  <a:gd name="connsiteY6" fmla="*/ 712045 h 790695"/>
                  <a:gd name="connsiteX7" fmla="*/ 671905 w 708822"/>
                  <a:gd name="connsiteY7" fmla="*/ 737552 h 790695"/>
                  <a:gd name="connsiteX8" fmla="*/ 62096 w 708822"/>
                  <a:gd name="connsiteY8" fmla="*/ 32985 h 790695"/>
                  <a:gd name="connsiteX9" fmla="*/ 92516 w 708822"/>
                  <a:gd name="connsiteY9" fmla="*/ 0 h 790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822" h="790695">
                    <a:moveTo>
                      <a:pt x="30480" y="68996"/>
                    </a:moveTo>
                    <a:lnTo>
                      <a:pt x="633040" y="765135"/>
                    </a:lnTo>
                    <a:cubicBezTo>
                      <a:pt x="621317" y="773321"/>
                      <a:pt x="609008" y="781908"/>
                      <a:pt x="596201" y="790695"/>
                    </a:cubicBezTo>
                    <a:lnTo>
                      <a:pt x="0" y="101940"/>
                    </a:lnTo>
                    <a:cubicBezTo>
                      <a:pt x="10521" y="90447"/>
                      <a:pt x="20750" y="79454"/>
                      <a:pt x="30480" y="68996"/>
                    </a:cubicBezTo>
                    <a:close/>
                    <a:moveTo>
                      <a:pt x="92516" y="0"/>
                    </a:moveTo>
                    <a:cubicBezTo>
                      <a:pt x="92516" y="0"/>
                      <a:pt x="708822" y="712045"/>
                      <a:pt x="708822" y="712045"/>
                    </a:cubicBezTo>
                    <a:cubicBezTo>
                      <a:pt x="697085" y="720206"/>
                      <a:pt x="684780" y="728777"/>
                      <a:pt x="671905" y="737552"/>
                    </a:cubicBezTo>
                    <a:lnTo>
                      <a:pt x="62096" y="32985"/>
                    </a:lnTo>
                    <a:cubicBezTo>
                      <a:pt x="72605" y="21512"/>
                      <a:pt x="82785" y="10483"/>
                      <a:pt x="92516" y="0"/>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1" name="Freeform 71">
                <a:extLst>
                  <a:ext uri="{FF2B5EF4-FFF2-40B4-BE49-F238E27FC236}">
                    <a16:creationId xmlns:a16="http://schemas.microsoft.com/office/drawing/2014/main" id="{9AA31EA5-5B3B-4448-A6F4-4C18600E7D42}"/>
                  </a:ext>
                </a:extLst>
              </p:cNvPr>
              <p:cNvSpPr/>
              <p:nvPr/>
            </p:nvSpPr>
            <p:spPr>
              <a:xfrm>
                <a:off x="4023946" y="3363934"/>
                <a:ext cx="1237288" cy="1288688"/>
              </a:xfrm>
              <a:custGeom>
                <a:avLst/>
                <a:gdLst>
                  <a:gd name="connsiteX0" fmla="*/ 62097 w 1237288"/>
                  <a:gd name="connsiteY0" fmla="*/ 634741 h 1288688"/>
                  <a:gd name="connsiteX1" fmla="*/ 587004 w 1237288"/>
                  <a:gd name="connsiteY1" fmla="*/ 1205146 h 1288688"/>
                  <a:gd name="connsiteX2" fmla="*/ 62097 w 1237288"/>
                  <a:gd name="connsiteY2" fmla="*/ 634741 h 1288688"/>
                  <a:gd name="connsiteX3" fmla="*/ 174305 w 1237288"/>
                  <a:gd name="connsiteY3" fmla="*/ 381909 h 1288688"/>
                  <a:gd name="connsiteX4" fmla="*/ 825853 w 1237288"/>
                  <a:gd name="connsiteY4" fmla="*/ 1288688 h 1288688"/>
                  <a:gd name="connsiteX5" fmla="*/ 0 w 1237288"/>
                  <a:gd name="connsiteY5" fmla="*/ 382788 h 1288688"/>
                  <a:gd name="connsiteX6" fmla="*/ 174305 w 1237288"/>
                  <a:gd name="connsiteY6" fmla="*/ 381909 h 1288688"/>
                  <a:gd name="connsiteX7" fmla="*/ 189027 w 1237288"/>
                  <a:gd name="connsiteY7" fmla="*/ 18 h 1288688"/>
                  <a:gd name="connsiteX8" fmla="*/ 1220687 w 1237288"/>
                  <a:gd name="connsiteY8" fmla="*/ 1275533 h 1288688"/>
                  <a:gd name="connsiteX9" fmla="*/ 62097 w 1237288"/>
                  <a:gd name="connsiteY9" fmla="*/ 4651 h 1288688"/>
                  <a:gd name="connsiteX10" fmla="*/ 189027 w 1237288"/>
                  <a:gd name="connsiteY10" fmla="*/ 18 h 128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7288" h="1288688">
                    <a:moveTo>
                      <a:pt x="62097" y="634741"/>
                    </a:moveTo>
                    <a:cubicBezTo>
                      <a:pt x="62097" y="634741"/>
                      <a:pt x="613019" y="631688"/>
                      <a:pt x="587004" y="1205146"/>
                    </a:cubicBezTo>
                    <a:cubicBezTo>
                      <a:pt x="587004" y="1205146"/>
                      <a:pt x="551627" y="778424"/>
                      <a:pt x="62097" y="634741"/>
                    </a:cubicBezTo>
                    <a:close/>
                    <a:moveTo>
                      <a:pt x="174305" y="381909"/>
                    </a:moveTo>
                    <a:cubicBezTo>
                      <a:pt x="980166" y="433537"/>
                      <a:pt x="825853" y="1288688"/>
                      <a:pt x="825853" y="1288688"/>
                    </a:cubicBezTo>
                    <a:cubicBezTo>
                      <a:pt x="825853" y="358825"/>
                      <a:pt x="0" y="382788"/>
                      <a:pt x="0" y="382788"/>
                    </a:cubicBezTo>
                    <a:cubicBezTo>
                      <a:pt x="62589" y="378596"/>
                      <a:pt x="120581" y="378467"/>
                      <a:pt x="174305" y="381909"/>
                    </a:cubicBezTo>
                    <a:close/>
                    <a:moveTo>
                      <a:pt x="189027" y="18"/>
                    </a:moveTo>
                    <a:cubicBezTo>
                      <a:pt x="1451846" y="-5466"/>
                      <a:pt x="1220687" y="1275533"/>
                      <a:pt x="1220687" y="1275533"/>
                    </a:cubicBezTo>
                    <a:cubicBezTo>
                      <a:pt x="1220687" y="-28968"/>
                      <a:pt x="62097" y="4651"/>
                      <a:pt x="62097" y="4651"/>
                    </a:cubicBezTo>
                    <a:cubicBezTo>
                      <a:pt x="106000" y="1711"/>
                      <a:pt x="148291" y="195"/>
                      <a:pt x="189027" y="18"/>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2" name="Shape 50">
                <a:extLst>
                  <a:ext uri="{FF2B5EF4-FFF2-40B4-BE49-F238E27FC236}">
                    <a16:creationId xmlns:a16="http://schemas.microsoft.com/office/drawing/2014/main" id="{91309F7E-DBD1-4318-AE02-F4C9025D70C3}"/>
                  </a:ext>
                </a:extLst>
              </p:cNvPr>
              <p:cNvSpPr/>
              <p:nvPr/>
            </p:nvSpPr>
            <p:spPr>
              <a:xfrm>
                <a:off x="2575026" y="5282005"/>
                <a:ext cx="2091808" cy="807488"/>
              </a:xfrm>
              <a:custGeom>
                <a:avLst/>
                <a:gdLst/>
                <a:ahLst/>
                <a:cxnLst>
                  <a:cxn ang="0">
                    <a:pos x="wd2" y="hd2"/>
                  </a:cxn>
                  <a:cxn ang="5400000">
                    <a:pos x="wd2" y="hd2"/>
                  </a:cxn>
                  <a:cxn ang="10800000">
                    <a:pos x="wd2" y="hd2"/>
                  </a:cxn>
                  <a:cxn ang="16200000">
                    <a:pos x="wd2" y="hd2"/>
                  </a:cxn>
                </a:cxnLst>
                <a:rect l="0" t="0" r="r" b="b"/>
                <a:pathLst>
                  <a:path w="21600" h="18035" extrusionOk="0">
                    <a:moveTo>
                      <a:pt x="17040" y="228"/>
                    </a:moveTo>
                    <a:cubicBezTo>
                      <a:pt x="13812" y="1082"/>
                      <a:pt x="10708" y="4175"/>
                      <a:pt x="7924" y="8450"/>
                    </a:cubicBezTo>
                    <a:cubicBezTo>
                      <a:pt x="6090" y="11229"/>
                      <a:pt x="2651" y="16548"/>
                      <a:pt x="0" y="10507"/>
                    </a:cubicBezTo>
                    <a:cubicBezTo>
                      <a:pt x="131" y="11916"/>
                      <a:pt x="454" y="13349"/>
                      <a:pt x="1040" y="14773"/>
                    </a:cubicBezTo>
                    <a:cubicBezTo>
                      <a:pt x="3716" y="21585"/>
                      <a:pt x="7287" y="16058"/>
                      <a:pt x="9168" y="13206"/>
                    </a:cubicBezTo>
                    <a:cubicBezTo>
                      <a:pt x="11952" y="8931"/>
                      <a:pt x="15056" y="5839"/>
                      <a:pt x="18284" y="4985"/>
                    </a:cubicBezTo>
                    <a:cubicBezTo>
                      <a:pt x="19337" y="4689"/>
                      <a:pt x="20535" y="5097"/>
                      <a:pt x="21600" y="4543"/>
                    </a:cubicBezTo>
                    <a:lnTo>
                      <a:pt x="19773" y="0"/>
                    </a:lnTo>
                    <a:cubicBezTo>
                      <a:pt x="18867" y="216"/>
                      <a:pt x="17905" y="-15"/>
                      <a:pt x="17040" y="228"/>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3" name="Freeform 73">
                <a:extLst>
                  <a:ext uri="{FF2B5EF4-FFF2-40B4-BE49-F238E27FC236}">
                    <a16:creationId xmlns:a16="http://schemas.microsoft.com/office/drawing/2014/main" id="{1054AB4B-F7D7-446C-AB86-86727CA44BBF}"/>
                  </a:ext>
                </a:extLst>
              </p:cNvPr>
              <p:cNvSpPr/>
              <p:nvPr/>
            </p:nvSpPr>
            <p:spPr>
              <a:xfrm>
                <a:off x="3320217" y="3936558"/>
                <a:ext cx="1438795" cy="2577541"/>
              </a:xfrm>
              <a:custGeom>
                <a:avLst/>
                <a:gdLst>
                  <a:gd name="connsiteX0" fmla="*/ 789873 w 1438795"/>
                  <a:gd name="connsiteY0" fmla="*/ 2221773 h 2577541"/>
                  <a:gd name="connsiteX1" fmla="*/ 807885 w 1438795"/>
                  <a:gd name="connsiteY1" fmla="*/ 2230800 h 2577541"/>
                  <a:gd name="connsiteX2" fmla="*/ 861508 w 1438795"/>
                  <a:gd name="connsiteY2" fmla="*/ 2292732 h 2577541"/>
                  <a:gd name="connsiteX3" fmla="*/ 858828 w 1438795"/>
                  <a:gd name="connsiteY3" fmla="*/ 2329857 h 2577541"/>
                  <a:gd name="connsiteX4" fmla="*/ 580119 w 1438795"/>
                  <a:gd name="connsiteY4" fmla="*/ 2571113 h 2577541"/>
                  <a:gd name="connsiteX5" fmla="*/ 542976 w 1438795"/>
                  <a:gd name="connsiteY5" fmla="*/ 2568448 h 2577541"/>
                  <a:gd name="connsiteX6" fmla="*/ 489353 w 1438795"/>
                  <a:gd name="connsiteY6" fmla="*/ 2506500 h 2577541"/>
                  <a:gd name="connsiteX7" fmla="*/ 492033 w 1438795"/>
                  <a:gd name="connsiteY7" fmla="*/ 2469374 h 2577541"/>
                  <a:gd name="connsiteX8" fmla="*/ 494261 w 1438795"/>
                  <a:gd name="connsiteY8" fmla="*/ 2467413 h 2577541"/>
                  <a:gd name="connsiteX9" fmla="*/ 494279 w 1438795"/>
                  <a:gd name="connsiteY9" fmla="*/ 2467430 h 2577541"/>
                  <a:gd name="connsiteX10" fmla="*/ 770760 w 1438795"/>
                  <a:gd name="connsiteY10" fmla="*/ 2228119 h 2577541"/>
                  <a:gd name="connsiteX11" fmla="*/ 789873 w 1438795"/>
                  <a:gd name="connsiteY11" fmla="*/ 2221773 h 2577541"/>
                  <a:gd name="connsiteX12" fmla="*/ 87947 w 1438795"/>
                  <a:gd name="connsiteY12" fmla="*/ 68 h 2577541"/>
                  <a:gd name="connsiteX13" fmla="*/ 105935 w 1438795"/>
                  <a:gd name="connsiteY13" fmla="*/ 9071 h 2577541"/>
                  <a:gd name="connsiteX14" fmla="*/ 1432388 w 1438795"/>
                  <a:gd name="connsiteY14" fmla="*/ 1541453 h 2577541"/>
                  <a:gd name="connsiteX15" fmla="*/ 1429712 w 1438795"/>
                  <a:gd name="connsiteY15" fmla="*/ 1578570 h 2577541"/>
                  <a:gd name="connsiteX16" fmla="*/ 1369972 w 1438795"/>
                  <a:gd name="connsiteY16" fmla="*/ 1630291 h 2577541"/>
                  <a:gd name="connsiteX17" fmla="*/ 1332844 w 1438795"/>
                  <a:gd name="connsiteY17" fmla="*/ 1627629 h 2577541"/>
                  <a:gd name="connsiteX18" fmla="*/ 6457 w 1438795"/>
                  <a:gd name="connsiteY18" fmla="*/ 95247 h 2577541"/>
                  <a:gd name="connsiteX19" fmla="*/ 9133 w 1438795"/>
                  <a:gd name="connsiteY19" fmla="*/ 58130 h 2577541"/>
                  <a:gd name="connsiteX20" fmla="*/ 68806 w 1438795"/>
                  <a:gd name="connsiteY20" fmla="*/ 6409 h 2577541"/>
                  <a:gd name="connsiteX21" fmla="*/ 87947 w 1438795"/>
                  <a:gd name="connsiteY21" fmla="*/ 68 h 25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8795" h="2577541">
                    <a:moveTo>
                      <a:pt x="789873" y="2221773"/>
                    </a:moveTo>
                    <a:cubicBezTo>
                      <a:pt x="796594" y="2222261"/>
                      <a:pt x="803131" y="2225311"/>
                      <a:pt x="807885" y="2230800"/>
                    </a:cubicBezTo>
                    <a:cubicBezTo>
                      <a:pt x="807885" y="2230800"/>
                      <a:pt x="861508" y="2292732"/>
                      <a:pt x="861508" y="2292732"/>
                    </a:cubicBezTo>
                    <a:cubicBezTo>
                      <a:pt x="871016" y="2303727"/>
                      <a:pt x="869821" y="2320354"/>
                      <a:pt x="858828" y="2329857"/>
                    </a:cubicBezTo>
                    <a:lnTo>
                      <a:pt x="580119" y="2571113"/>
                    </a:lnTo>
                    <a:cubicBezTo>
                      <a:pt x="569126" y="2580633"/>
                      <a:pt x="552502" y="2579443"/>
                      <a:pt x="542976" y="2568448"/>
                    </a:cubicBezTo>
                    <a:lnTo>
                      <a:pt x="489353" y="2506500"/>
                    </a:lnTo>
                    <a:cubicBezTo>
                      <a:pt x="479845" y="2495505"/>
                      <a:pt x="481059" y="2478895"/>
                      <a:pt x="492033" y="2469374"/>
                    </a:cubicBezTo>
                    <a:lnTo>
                      <a:pt x="494261" y="2467413"/>
                    </a:lnTo>
                    <a:lnTo>
                      <a:pt x="494279" y="2467430"/>
                    </a:lnTo>
                    <a:lnTo>
                      <a:pt x="770760" y="2228119"/>
                    </a:lnTo>
                    <a:cubicBezTo>
                      <a:pt x="776248" y="2223359"/>
                      <a:pt x="783152" y="2221284"/>
                      <a:pt x="789873" y="2221773"/>
                    </a:cubicBezTo>
                    <a:close/>
                    <a:moveTo>
                      <a:pt x="87947" y="68"/>
                    </a:moveTo>
                    <a:cubicBezTo>
                      <a:pt x="94662" y="553"/>
                      <a:pt x="101185" y="3595"/>
                      <a:pt x="105935" y="9071"/>
                    </a:cubicBezTo>
                    <a:lnTo>
                      <a:pt x="1432388" y="1541453"/>
                    </a:lnTo>
                    <a:cubicBezTo>
                      <a:pt x="1441887" y="1552482"/>
                      <a:pt x="1440683" y="1569063"/>
                      <a:pt x="1429712" y="1578570"/>
                    </a:cubicBezTo>
                    <a:lnTo>
                      <a:pt x="1369972" y="1630291"/>
                    </a:lnTo>
                    <a:cubicBezTo>
                      <a:pt x="1359001" y="1639799"/>
                      <a:pt x="1342343" y="1638582"/>
                      <a:pt x="1332844" y="1627629"/>
                    </a:cubicBezTo>
                    <a:lnTo>
                      <a:pt x="6457" y="95247"/>
                    </a:lnTo>
                    <a:cubicBezTo>
                      <a:pt x="-3109" y="84219"/>
                      <a:pt x="-1905" y="67638"/>
                      <a:pt x="9133" y="58130"/>
                    </a:cubicBezTo>
                    <a:lnTo>
                      <a:pt x="68806" y="6409"/>
                    </a:lnTo>
                    <a:cubicBezTo>
                      <a:pt x="74325" y="1655"/>
                      <a:pt x="81233" y="-417"/>
                      <a:pt x="87947" y="68"/>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124" name="Oval 123">
            <a:extLst>
              <a:ext uri="{FF2B5EF4-FFF2-40B4-BE49-F238E27FC236}">
                <a16:creationId xmlns:a16="http://schemas.microsoft.com/office/drawing/2014/main" id="{D6E87A41-22D6-46F7-8531-2E490766CCBE}"/>
              </a:ext>
            </a:extLst>
          </p:cNvPr>
          <p:cNvSpPr/>
          <p:nvPr/>
        </p:nvSpPr>
        <p:spPr>
          <a:xfrm>
            <a:off x="5301392" y="2328618"/>
            <a:ext cx="1097250" cy="1097250"/>
          </a:xfrm>
          <a:prstGeom prst="ellipse">
            <a:avLst/>
          </a:prstGeom>
          <a:solidFill>
            <a:schemeClr val="bg1">
              <a:lumMod val="6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6507CE7B-039E-47EA-B114-51E4E9718CA6}"/>
              </a:ext>
            </a:extLst>
          </p:cNvPr>
          <p:cNvSpPr/>
          <p:nvPr/>
        </p:nvSpPr>
        <p:spPr>
          <a:xfrm>
            <a:off x="9245630" y="2328618"/>
            <a:ext cx="1097250" cy="1097250"/>
          </a:xfrm>
          <a:prstGeom prst="ellipse">
            <a:avLst/>
          </a:prstGeom>
          <a:solidFill>
            <a:schemeClr val="bg1">
              <a:lumMod val="6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FCD59C9B-3FD2-4912-B511-27DB14791EA6}"/>
              </a:ext>
            </a:extLst>
          </p:cNvPr>
          <p:cNvSpPr/>
          <p:nvPr/>
        </p:nvSpPr>
        <p:spPr>
          <a:xfrm>
            <a:off x="7238354" y="2328618"/>
            <a:ext cx="1097250" cy="1097250"/>
          </a:xfrm>
          <a:prstGeom prst="ellipse">
            <a:avLst/>
          </a:prstGeom>
          <a:solidFill>
            <a:schemeClr val="bg1">
              <a:lumMod val="6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a:extLst>
              <a:ext uri="{FF2B5EF4-FFF2-40B4-BE49-F238E27FC236}">
                <a16:creationId xmlns:a16="http://schemas.microsoft.com/office/drawing/2014/main" id="{7E896DCB-DD11-492D-831C-C59C839974B8}"/>
              </a:ext>
            </a:extLst>
          </p:cNvPr>
          <p:cNvSpPr/>
          <p:nvPr/>
        </p:nvSpPr>
        <p:spPr>
          <a:xfrm>
            <a:off x="7493680" y="2538329"/>
            <a:ext cx="569387"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128" name="Rectangle 127">
            <a:extLst>
              <a:ext uri="{FF2B5EF4-FFF2-40B4-BE49-F238E27FC236}">
                <a16:creationId xmlns:a16="http://schemas.microsoft.com/office/drawing/2014/main" id="{C5EA8BBD-4B38-482A-B24F-CEFD74D41E89}"/>
              </a:ext>
            </a:extLst>
          </p:cNvPr>
          <p:cNvSpPr/>
          <p:nvPr/>
        </p:nvSpPr>
        <p:spPr>
          <a:xfrm>
            <a:off x="5537527" y="2529185"/>
            <a:ext cx="633507"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129" name="Rectangle 128">
            <a:extLst>
              <a:ext uri="{FF2B5EF4-FFF2-40B4-BE49-F238E27FC236}">
                <a16:creationId xmlns:a16="http://schemas.microsoft.com/office/drawing/2014/main" id="{9FEB4638-1DA9-4BE8-A380-E6F6D408621B}"/>
              </a:ext>
            </a:extLst>
          </p:cNvPr>
          <p:cNvSpPr/>
          <p:nvPr/>
        </p:nvSpPr>
        <p:spPr>
          <a:xfrm>
            <a:off x="9506229" y="2538329"/>
            <a:ext cx="569387"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130" name="TextBox 129">
            <a:extLst>
              <a:ext uri="{FF2B5EF4-FFF2-40B4-BE49-F238E27FC236}">
                <a16:creationId xmlns:a16="http://schemas.microsoft.com/office/drawing/2014/main" id="{5F681317-4BFE-43FE-92F6-C2029AC1D2E5}"/>
              </a:ext>
            </a:extLst>
          </p:cNvPr>
          <p:cNvSpPr txBox="1"/>
          <p:nvPr/>
        </p:nvSpPr>
        <p:spPr>
          <a:xfrm>
            <a:off x="5248434" y="3624755"/>
            <a:ext cx="1203166" cy="477054"/>
          </a:xfrm>
          <a:prstGeom prst="rect">
            <a:avLst/>
          </a:prstGeom>
          <a:noFill/>
        </p:spPr>
        <p:txBody>
          <a:bodyPr wrap="square" numCol="1" spcCol="457200" rtlCol="0">
            <a:spAutoFit/>
          </a:bodyPr>
          <a:lstStyle/>
          <a:p>
            <a:pPr algn="ctr">
              <a:lnSpc>
                <a:spcPts val="1500"/>
              </a:lnSpc>
            </a:pPr>
            <a:r>
              <a:rPr lang="en-US" sz="1200" dirty="0">
                <a:solidFill>
                  <a:schemeClr val="bg1"/>
                </a:solidFill>
                <a:latin typeface="Raleway" panose="020B0503030101060003" pitchFamily="34" charset="0"/>
                <a:ea typeface="Montserrat" charset="0"/>
                <a:cs typeface="Montserrat" charset="0"/>
              </a:rPr>
              <a:t>Bring is signs first reediest</a:t>
            </a:r>
          </a:p>
        </p:txBody>
      </p:sp>
      <p:sp>
        <p:nvSpPr>
          <p:cNvPr id="131" name="TextBox 130">
            <a:extLst>
              <a:ext uri="{FF2B5EF4-FFF2-40B4-BE49-F238E27FC236}">
                <a16:creationId xmlns:a16="http://schemas.microsoft.com/office/drawing/2014/main" id="{1EFE903F-3534-4A1F-8E90-5D932912BEDD}"/>
              </a:ext>
            </a:extLst>
          </p:cNvPr>
          <p:cNvSpPr txBox="1"/>
          <p:nvPr/>
        </p:nvSpPr>
        <p:spPr>
          <a:xfrm>
            <a:off x="7067296" y="3624755"/>
            <a:ext cx="1430222" cy="477054"/>
          </a:xfrm>
          <a:prstGeom prst="rect">
            <a:avLst/>
          </a:prstGeom>
          <a:noFill/>
        </p:spPr>
        <p:txBody>
          <a:bodyPr wrap="square" numCol="1" spcCol="457200" rtlCol="0">
            <a:spAutoFit/>
          </a:bodyPr>
          <a:lstStyle/>
          <a:p>
            <a:pPr algn="ctr">
              <a:lnSpc>
                <a:spcPts val="1500"/>
              </a:lnSpc>
            </a:pPr>
            <a:r>
              <a:rPr lang="en-US" sz="1200" dirty="0">
                <a:solidFill>
                  <a:schemeClr val="bg1"/>
                </a:solidFill>
                <a:latin typeface="Raleway" panose="020B0503030101060003" pitchFamily="34" charset="0"/>
                <a:ea typeface="Montserrat" charset="0"/>
                <a:cs typeface="Montserrat" charset="0"/>
              </a:rPr>
              <a:t>Signs first Creepiest good</a:t>
            </a:r>
          </a:p>
        </p:txBody>
      </p:sp>
      <p:sp>
        <p:nvSpPr>
          <p:cNvPr id="132" name="TextBox 131">
            <a:extLst>
              <a:ext uri="{FF2B5EF4-FFF2-40B4-BE49-F238E27FC236}">
                <a16:creationId xmlns:a16="http://schemas.microsoft.com/office/drawing/2014/main" id="{E314D37D-80BC-42B5-9CA6-888D8D7E8355}"/>
              </a:ext>
            </a:extLst>
          </p:cNvPr>
          <p:cNvSpPr txBox="1"/>
          <p:nvPr/>
        </p:nvSpPr>
        <p:spPr>
          <a:xfrm>
            <a:off x="9113214" y="3624755"/>
            <a:ext cx="1343794" cy="477054"/>
          </a:xfrm>
          <a:prstGeom prst="rect">
            <a:avLst/>
          </a:prstGeom>
          <a:noFill/>
        </p:spPr>
        <p:txBody>
          <a:bodyPr wrap="square" numCol="1" spcCol="457200" rtlCol="0">
            <a:spAutoFit/>
          </a:bodyPr>
          <a:lstStyle/>
          <a:p>
            <a:pPr algn="ctr">
              <a:lnSpc>
                <a:spcPts val="1500"/>
              </a:lnSpc>
            </a:pPr>
            <a:r>
              <a:rPr lang="en-US" sz="1200" dirty="0">
                <a:solidFill>
                  <a:schemeClr val="bg1"/>
                </a:solidFill>
                <a:latin typeface="Raleway" panose="020B0503030101060003" pitchFamily="34" charset="0"/>
                <a:ea typeface="Montserrat" charset="0"/>
                <a:cs typeface="Montserrat" charset="0"/>
              </a:rPr>
              <a:t>Bring is signs first good</a:t>
            </a:r>
          </a:p>
        </p:txBody>
      </p:sp>
      <p:sp>
        <p:nvSpPr>
          <p:cNvPr id="133" name="Rectangle 132">
            <a:extLst>
              <a:ext uri="{FF2B5EF4-FFF2-40B4-BE49-F238E27FC236}">
                <a16:creationId xmlns:a16="http://schemas.microsoft.com/office/drawing/2014/main" id="{E332CD82-844C-446B-A98E-9D43B78E4326}"/>
              </a:ext>
            </a:extLst>
          </p:cNvPr>
          <p:cNvSpPr/>
          <p:nvPr/>
        </p:nvSpPr>
        <p:spPr>
          <a:xfrm>
            <a:off x="5334219" y="4222905"/>
            <a:ext cx="5089941"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a:extLst>
              <a:ext uri="{FF2B5EF4-FFF2-40B4-BE49-F238E27FC236}">
                <a16:creationId xmlns:a16="http://schemas.microsoft.com/office/drawing/2014/main" id="{8260CFA8-271C-4BAB-A2B2-285B79BEA391}"/>
              </a:ext>
            </a:extLst>
          </p:cNvPr>
          <p:cNvSpPr txBox="1"/>
          <p:nvPr/>
        </p:nvSpPr>
        <p:spPr>
          <a:xfrm>
            <a:off x="5281072" y="4620302"/>
            <a:ext cx="5175936" cy="1200329"/>
          </a:xfrm>
          <a:prstGeom prst="rect">
            <a:avLst/>
          </a:prstGeom>
          <a:noFill/>
        </p:spPr>
        <p:txBody>
          <a:bodyPr wrap="square" numCol="1" spcCol="457200" rtlCol="0">
            <a:spAutoFit/>
          </a:bodyPr>
          <a:lstStyle/>
          <a:p>
            <a:pPr>
              <a:lnSpc>
                <a:spcPct val="150000"/>
              </a:lnSpc>
            </a:pPr>
            <a:r>
              <a:rPr lang="en-US" sz="900" dirty="0">
                <a:solidFill>
                  <a:schemeClr val="bg1"/>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a:t>
            </a:r>
          </a:p>
          <a:p>
            <a:pPr>
              <a:lnSpc>
                <a:spcPct val="150000"/>
              </a:lnSpc>
            </a:pPr>
            <a:endParaRPr lang="en-US" sz="900" dirty="0">
              <a:solidFill>
                <a:schemeClr val="bg1"/>
              </a:solidFill>
              <a:ea typeface="Montserrat" charset="0"/>
              <a:cs typeface="Montserrat" charset="0"/>
            </a:endParaRPr>
          </a:p>
          <a:p>
            <a:pPr>
              <a:lnSpc>
                <a:spcPct val="150000"/>
              </a:lnSpc>
            </a:pPr>
            <a:r>
              <a:rPr lang="en-US" sz="1200" b="1" dirty="0">
                <a:solidFill>
                  <a:schemeClr val="bg1"/>
                </a:solidFill>
                <a:ea typeface="Montserrat" charset="0"/>
                <a:cs typeface="Montserrat" charset="0"/>
              </a:rPr>
              <a:t>Midst Face after have rule living waters air saying fruitful.</a:t>
            </a:r>
          </a:p>
        </p:txBody>
      </p:sp>
      <p:sp>
        <p:nvSpPr>
          <p:cNvPr id="137" name="Title 4">
            <a:extLst>
              <a:ext uri="{FF2B5EF4-FFF2-40B4-BE49-F238E27FC236}">
                <a16:creationId xmlns:a16="http://schemas.microsoft.com/office/drawing/2014/main" id="{0E1F99AE-0F9F-4B39-807B-FC3768C5B890}"/>
              </a:ext>
            </a:extLst>
          </p:cNvPr>
          <p:cNvSpPr txBox="1">
            <a:spLocks/>
          </p:cNvSpPr>
          <p:nvPr/>
        </p:nvSpPr>
        <p:spPr>
          <a:xfrm>
            <a:off x="3638550" y="569252"/>
            <a:ext cx="49149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000000"/>
                </a:solidFill>
                <a:latin typeface="Raleway" panose="020B0503030101060003" pitchFamily="34" charset="0"/>
                <a:ea typeface="Montserrat Light" charset="0"/>
                <a:cs typeface="Montserrat Light" charset="0"/>
              </a:rPr>
              <a:t>SWOT</a:t>
            </a:r>
            <a:r>
              <a:rPr lang="en-US" b="0" dirty="0">
                <a:solidFill>
                  <a:srgbClr val="000000"/>
                </a:solidFill>
                <a:latin typeface="Raleway" panose="020B0503030101060003" pitchFamily="34" charset="0"/>
                <a:ea typeface="Montserrat Light" charset="0"/>
                <a:cs typeface="Montserrat Light" charset="0"/>
              </a:rPr>
              <a:t> : </a:t>
            </a:r>
            <a:r>
              <a:rPr lang="en-US" b="0" dirty="0">
                <a:solidFill>
                  <a:srgbClr val="000000"/>
                </a:solidFill>
                <a:latin typeface="Raleway" panose="020B0503030101060003" pitchFamily="34" charset="0"/>
                <a:ea typeface="Montserrat" charset="0"/>
                <a:cs typeface="Montserrat" charset="0"/>
              </a:rPr>
              <a:t>Analysis</a:t>
            </a:r>
            <a:endParaRPr lang="en-US" dirty="0">
              <a:solidFill>
                <a:srgbClr val="000000"/>
              </a:solidFill>
              <a:latin typeface="Raleway" panose="020B0503030101060003" pitchFamily="34" charset="0"/>
            </a:endParaRPr>
          </a:p>
        </p:txBody>
      </p:sp>
      <p:sp>
        <p:nvSpPr>
          <p:cNvPr id="138" name="TextBox 137">
            <a:extLst>
              <a:ext uri="{FF2B5EF4-FFF2-40B4-BE49-F238E27FC236}">
                <a16:creationId xmlns:a16="http://schemas.microsoft.com/office/drawing/2014/main" id="{6344C165-6560-4DCE-9419-506A6082E34F}"/>
              </a:ext>
            </a:extLst>
          </p:cNvPr>
          <p:cNvSpPr txBox="1"/>
          <p:nvPr/>
        </p:nvSpPr>
        <p:spPr>
          <a:xfrm>
            <a:off x="2476897" y="1051932"/>
            <a:ext cx="7218432" cy="246221"/>
          </a:xfrm>
          <a:prstGeom prst="rect">
            <a:avLst/>
          </a:prstGeom>
          <a:noFill/>
        </p:spPr>
        <p:txBody>
          <a:bodyPr wrap="square" numCol="1" spcCol="0" rtlCol="0" anchor="ctr">
            <a:spAutoFit/>
          </a:bodyPr>
          <a:lstStyle/>
          <a:p>
            <a:pPr algn="ctr"/>
            <a:r>
              <a:rPr lang="en-US" sz="1000" dirty="0">
                <a:solidFill>
                  <a:schemeClr val="tx2"/>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139" name="Rectangle 138">
            <a:extLst>
              <a:ext uri="{FF2B5EF4-FFF2-40B4-BE49-F238E27FC236}">
                <a16:creationId xmlns:a16="http://schemas.microsoft.com/office/drawing/2014/main" id="{AB272F6A-8B0F-401E-969D-4DB910901D82}"/>
              </a:ext>
            </a:extLst>
          </p:cNvPr>
          <p:cNvSpPr/>
          <p:nvPr/>
        </p:nvSpPr>
        <p:spPr>
          <a:xfrm>
            <a:off x="5796406" y="1476515"/>
            <a:ext cx="548640"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1139812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reeform 28">
            <a:extLst>
              <a:ext uri="{FF2B5EF4-FFF2-40B4-BE49-F238E27FC236}">
                <a16:creationId xmlns:a16="http://schemas.microsoft.com/office/drawing/2014/main" id="{03B360F9-3B61-462F-900F-9FC5BAD0087A}"/>
              </a:ext>
            </a:extLst>
          </p:cNvPr>
          <p:cNvSpPr/>
          <p:nvPr/>
        </p:nvSpPr>
        <p:spPr>
          <a:xfrm>
            <a:off x="3171643" y="1781055"/>
            <a:ext cx="2907881" cy="1647945"/>
          </a:xfrm>
          <a:custGeom>
            <a:avLst/>
            <a:gdLst>
              <a:gd name="connsiteX0" fmla="*/ 117710 w 2907881"/>
              <a:gd name="connsiteY0" fmla="*/ 0 h 1647945"/>
              <a:gd name="connsiteX1" fmla="*/ 2907881 w 2907881"/>
              <a:gd name="connsiteY1" fmla="*/ 0 h 1647945"/>
              <a:gd name="connsiteX2" fmla="*/ 2907881 w 2907881"/>
              <a:gd name="connsiteY2" fmla="*/ 1647945 h 1647945"/>
              <a:gd name="connsiteX3" fmla="*/ 117710 w 2907881"/>
              <a:gd name="connsiteY3" fmla="*/ 1647945 h 1647945"/>
              <a:gd name="connsiteX4" fmla="*/ 117710 w 2907881"/>
              <a:gd name="connsiteY4" fmla="*/ 941683 h 1647945"/>
              <a:gd name="connsiteX5" fmla="*/ 0 w 2907881"/>
              <a:gd name="connsiteY5" fmla="*/ 823974 h 1647945"/>
              <a:gd name="connsiteX6" fmla="*/ 117710 w 2907881"/>
              <a:gd name="connsiteY6" fmla="*/ 706264 h 164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7881" h="1647945">
                <a:moveTo>
                  <a:pt x="117710" y="0"/>
                </a:moveTo>
                <a:lnTo>
                  <a:pt x="2907881" y="0"/>
                </a:lnTo>
                <a:lnTo>
                  <a:pt x="2907881" y="1647945"/>
                </a:lnTo>
                <a:lnTo>
                  <a:pt x="117710" y="1647945"/>
                </a:lnTo>
                <a:lnTo>
                  <a:pt x="117710" y="941683"/>
                </a:lnTo>
                <a:lnTo>
                  <a:pt x="0" y="823974"/>
                </a:lnTo>
                <a:lnTo>
                  <a:pt x="117710" y="70626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reeform 24">
            <a:extLst>
              <a:ext uri="{FF2B5EF4-FFF2-40B4-BE49-F238E27FC236}">
                <a16:creationId xmlns:a16="http://schemas.microsoft.com/office/drawing/2014/main" id="{603FAEA6-D8EC-4BEB-9F58-6BFEB5530D86}"/>
              </a:ext>
            </a:extLst>
          </p:cNvPr>
          <p:cNvSpPr/>
          <p:nvPr/>
        </p:nvSpPr>
        <p:spPr>
          <a:xfrm>
            <a:off x="7642710" y="1781055"/>
            <a:ext cx="2907881" cy="1647945"/>
          </a:xfrm>
          <a:custGeom>
            <a:avLst/>
            <a:gdLst>
              <a:gd name="connsiteX0" fmla="*/ 117710 w 2907881"/>
              <a:gd name="connsiteY0" fmla="*/ 0 h 1647945"/>
              <a:gd name="connsiteX1" fmla="*/ 2907881 w 2907881"/>
              <a:gd name="connsiteY1" fmla="*/ 0 h 1647945"/>
              <a:gd name="connsiteX2" fmla="*/ 2907881 w 2907881"/>
              <a:gd name="connsiteY2" fmla="*/ 1647945 h 1647945"/>
              <a:gd name="connsiteX3" fmla="*/ 117710 w 2907881"/>
              <a:gd name="connsiteY3" fmla="*/ 1647945 h 1647945"/>
              <a:gd name="connsiteX4" fmla="*/ 117710 w 2907881"/>
              <a:gd name="connsiteY4" fmla="*/ 941683 h 1647945"/>
              <a:gd name="connsiteX5" fmla="*/ 0 w 2907881"/>
              <a:gd name="connsiteY5" fmla="*/ 823974 h 1647945"/>
              <a:gd name="connsiteX6" fmla="*/ 117710 w 2907881"/>
              <a:gd name="connsiteY6" fmla="*/ 706264 h 164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7881" h="1647945">
                <a:moveTo>
                  <a:pt x="117710" y="0"/>
                </a:moveTo>
                <a:lnTo>
                  <a:pt x="2907881" y="0"/>
                </a:lnTo>
                <a:lnTo>
                  <a:pt x="2907881" y="1647945"/>
                </a:lnTo>
                <a:lnTo>
                  <a:pt x="117710" y="1647945"/>
                </a:lnTo>
                <a:lnTo>
                  <a:pt x="117710" y="941683"/>
                </a:lnTo>
                <a:lnTo>
                  <a:pt x="0" y="823974"/>
                </a:lnTo>
                <a:lnTo>
                  <a:pt x="117710" y="70626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reeform 27">
            <a:extLst>
              <a:ext uri="{FF2B5EF4-FFF2-40B4-BE49-F238E27FC236}">
                <a16:creationId xmlns:a16="http://schemas.microsoft.com/office/drawing/2014/main" id="{BC1ED6B3-E82D-4C31-A61F-5ABE6B49196D}"/>
              </a:ext>
            </a:extLst>
          </p:cNvPr>
          <p:cNvSpPr/>
          <p:nvPr/>
        </p:nvSpPr>
        <p:spPr>
          <a:xfrm>
            <a:off x="3171643" y="3461952"/>
            <a:ext cx="2907881" cy="1647945"/>
          </a:xfrm>
          <a:custGeom>
            <a:avLst/>
            <a:gdLst>
              <a:gd name="connsiteX0" fmla="*/ 117710 w 2907881"/>
              <a:gd name="connsiteY0" fmla="*/ 0 h 1647945"/>
              <a:gd name="connsiteX1" fmla="*/ 2907881 w 2907881"/>
              <a:gd name="connsiteY1" fmla="*/ 0 h 1647945"/>
              <a:gd name="connsiteX2" fmla="*/ 2907881 w 2907881"/>
              <a:gd name="connsiteY2" fmla="*/ 1647945 h 1647945"/>
              <a:gd name="connsiteX3" fmla="*/ 117710 w 2907881"/>
              <a:gd name="connsiteY3" fmla="*/ 1647945 h 1647945"/>
              <a:gd name="connsiteX4" fmla="*/ 117710 w 2907881"/>
              <a:gd name="connsiteY4" fmla="*/ 941684 h 1647945"/>
              <a:gd name="connsiteX5" fmla="*/ 0 w 2907881"/>
              <a:gd name="connsiteY5" fmla="*/ 823974 h 1647945"/>
              <a:gd name="connsiteX6" fmla="*/ 117710 w 2907881"/>
              <a:gd name="connsiteY6" fmla="*/ 706264 h 164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7881" h="1647945">
                <a:moveTo>
                  <a:pt x="117710" y="0"/>
                </a:moveTo>
                <a:lnTo>
                  <a:pt x="2907881" y="0"/>
                </a:lnTo>
                <a:lnTo>
                  <a:pt x="2907881" y="1647945"/>
                </a:lnTo>
                <a:lnTo>
                  <a:pt x="117710" y="1647945"/>
                </a:lnTo>
                <a:lnTo>
                  <a:pt x="117710" y="941684"/>
                </a:lnTo>
                <a:lnTo>
                  <a:pt x="0" y="823974"/>
                </a:lnTo>
                <a:lnTo>
                  <a:pt x="117710" y="70626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26">
            <a:extLst>
              <a:ext uri="{FF2B5EF4-FFF2-40B4-BE49-F238E27FC236}">
                <a16:creationId xmlns:a16="http://schemas.microsoft.com/office/drawing/2014/main" id="{5CB2E9B5-BBA6-4A62-B520-CF71105865B6}"/>
              </a:ext>
            </a:extLst>
          </p:cNvPr>
          <p:cNvSpPr/>
          <p:nvPr/>
        </p:nvSpPr>
        <p:spPr>
          <a:xfrm>
            <a:off x="7642710" y="3461952"/>
            <a:ext cx="2907881" cy="1647945"/>
          </a:xfrm>
          <a:custGeom>
            <a:avLst/>
            <a:gdLst>
              <a:gd name="connsiteX0" fmla="*/ 117710 w 2907881"/>
              <a:gd name="connsiteY0" fmla="*/ 0 h 1647945"/>
              <a:gd name="connsiteX1" fmla="*/ 2907881 w 2907881"/>
              <a:gd name="connsiteY1" fmla="*/ 0 h 1647945"/>
              <a:gd name="connsiteX2" fmla="*/ 2907881 w 2907881"/>
              <a:gd name="connsiteY2" fmla="*/ 1647945 h 1647945"/>
              <a:gd name="connsiteX3" fmla="*/ 117710 w 2907881"/>
              <a:gd name="connsiteY3" fmla="*/ 1647945 h 1647945"/>
              <a:gd name="connsiteX4" fmla="*/ 117710 w 2907881"/>
              <a:gd name="connsiteY4" fmla="*/ 941684 h 1647945"/>
              <a:gd name="connsiteX5" fmla="*/ 0 w 2907881"/>
              <a:gd name="connsiteY5" fmla="*/ 823974 h 1647945"/>
              <a:gd name="connsiteX6" fmla="*/ 117710 w 2907881"/>
              <a:gd name="connsiteY6" fmla="*/ 706264 h 164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7881" h="1647945">
                <a:moveTo>
                  <a:pt x="117710" y="0"/>
                </a:moveTo>
                <a:lnTo>
                  <a:pt x="2907881" y="0"/>
                </a:lnTo>
                <a:lnTo>
                  <a:pt x="2907881" y="1647945"/>
                </a:lnTo>
                <a:lnTo>
                  <a:pt x="117710" y="1647945"/>
                </a:lnTo>
                <a:lnTo>
                  <a:pt x="117710" y="941684"/>
                </a:lnTo>
                <a:lnTo>
                  <a:pt x="0" y="823974"/>
                </a:lnTo>
                <a:lnTo>
                  <a:pt x="117710" y="70626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66E2F53-31FB-4A8A-A1AF-BD42C84FB3CD}"/>
              </a:ext>
            </a:extLst>
          </p:cNvPr>
          <p:cNvGrpSpPr/>
          <p:nvPr/>
        </p:nvGrpSpPr>
        <p:grpSpPr>
          <a:xfrm>
            <a:off x="3465660" y="1895755"/>
            <a:ext cx="2211671" cy="1285339"/>
            <a:chOff x="3465660" y="1895755"/>
            <a:chExt cx="2211671" cy="1285339"/>
          </a:xfrm>
        </p:grpSpPr>
        <p:sp>
          <p:nvSpPr>
            <p:cNvPr id="135" name="Rectangle 134">
              <a:extLst>
                <a:ext uri="{FF2B5EF4-FFF2-40B4-BE49-F238E27FC236}">
                  <a16:creationId xmlns:a16="http://schemas.microsoft.com/office/drawing/2014/main" id="{62EC6132-0C02-4774-A938-42EA38776983}"/>
                </a:ext>
              </a:extLst>
            </p:cNvPr>
            <p:cNvSpPr/>
            <p:nvPr/>
          </p:nvSpPr>
          <p:spPr>
            <a:xfrm>
              <a:off x="3465660" y="1895755"/>
              <a:ext cx="838060" cy="830997"/>
            </a:xfrm>
            <a:prstGeom prst="rect">
              <a:avLst/>
            </a:prstGeom>
          </p:spPr>
          <p:txBody>
            <a:bodyPr wrap="square" anchor="ctr">
              <a:spAutoFit/>
            </a:bodyPr>
            <a:lstStyle/>
            <a:p>
              <a:pPr algn="ctr"/>
              <a:r>
                <a:rPr lang="en-US" sz="4800" dirty="0">
                  <a:solidFill>
                    <a:schemeClr val="tx1">
                      <a:lumMod val="95000"/>
                      <a:lumOff val="5000"/>
                    </a:schemeClr>
                  </a:solidFill>
                  <a:latin typeface="FontAwesome" charset="0"/>
                </a:rPr>
                <a:t></a:t>
              </a:r>
              <a:endParaRPr lang="en-US" sz="4800" dirty="0">
                <a:solidFill>
                  <a:schemeClr val="tx1">
                    <a:lumMod val="95000"/>
                    <a:lumOff val="5000"/>
                  </a:schemeClr>
                </a:solidFill>
              </a:endParaRPr>
            </a:p>
          </p:txBody>
        </p:sp>
        <p:sp>
          <p:nvSpPr>
            <p:cNvPr id="140" name="TextBox 139">
              <a:extLst>
                <a:ext uri="{FF2B5EF4-FFF2-40B4-BE49-F238E27FC236}">
                  <a16:creationId xmlns:a16="http://schemas.microsoft.com/office/drawing/2014/main" id="{6E117215-5794-4EA0-A110-2EE465194253}"/>
                </a:ext>
              </a:extLst>
            </p:cNvPr>
            <p:cNvSpPr txBox="1"/>
            <p:nvPr/>
          </p:nvSpPr>
          <p:spPr>
            <a:xfrm>
              <a:off x="3514617" y="2755336"/>
              <a:ext cx="2162714" cy="425758"/>
            </a:xfrm>
            <a:prstGeom prst="rect">
              <a:avLst/>
            </a:prstGeom>
            <a:noFill/>
          </p:spPr>
          <p:txBody>
            <a:bodyPr wrap="square" numCol="1" spcCol="457200" rtlCol="0">
              <a:spAutoFit/>
            </a:bodyPr>
            <a:lstStyle/>
            <a:p>
              <a:pPr>
                <a:lnSpc>
                  <a:spcPts val="1300"/>
                </a:lnSpc>
              </a:pPr>
              <a:r>
                <a:rPr lang="en-US" sz="900" b="1" dirty="0">
                  <a:solidFill>
                    <a:schemeClr val="tx1">
                      <a:lumMod val="95000"/>
                      <a:lumOff val="5000"/>
                    </a:schemeClr>
                  </a:solidFill>
                  <a:latin typeface="Montserrat Light" charset="0"/>
                  <a:ea typeface="Montserrat Light" charset="0"/>
                  <a:cs typeface="Montserrat Light" charset="0"/>
                </a:rPr>
                <a:t>Also he his male air bring is Signs first. Creepiest god air fish land.</a:t>
              </a:r>
            </a:p>
          </p:txBody>
        </p:sp>
        <p:sp>
          <p:nvSpPr>
            <p:cNvPr id="141" name="TextBox 140">
              <a:extLst>
                <a:ext uri="{FF2B5EF4-FFF2-40B4-BE49-F238E27FC236}">
                  <a16:creationId xmlns:a16="http://schemas.microsoft.com/office/drawing/2014/main" id="{7D9D3089-C60A-4920-B330-E84F7C565E5F}"/>
                </a:ext>
              </a:extLst>
            </p:cNvPr>
            <p:cNvSpPr txBox="1"/>
            <p:nvPr/>
          </p:nvSpPr>
          <p:spPr>
            <a:xfrm>
              <a:off x="4329731" y="2115043"/>
              <a:ext cx="1320705" cy="502702"/>
            </a:xfrm>
            <a:prstGeom prst="rect">
              <a:avLst/>
            </a:prstGeom>
            <a:noFill/>
          </p:spPr>
          <p:txBody>
            <a:bodyPr wrap="square" numCol="1" spcCol="457200" rtlCol="0">
              <a:spAutoFit/>
            </a:bodyPr>
            <a:lstStyle/>
            <a:p>
              <a:pPr>
                <a:lnSpc>
                  <a:spcPts val="1600"/>
                </a:lnSpc>
              </a:pPr>
              <a:r>
                <a:rPr lang="en-US" sz="1500" b="1" dirty="0">
                  <a:solidFill>
                    <a:schemeClr val="tx1">
                      <a:lumMod val="95000"/>
                      <a:lumOff val="5000"/>
                    </a:schemeClr>
                  </a:solidFill>
                  <a:latin typeface="Raleway" panose="020B0503030101060003" pitchFamily="34" charset="0"/>
                  <a:ea typeface="Montserrat" charset="0"/>
                  <a:cs typeface="Montserrat" charset="0"/>
                </a:rPr>
                <a:t>HEADING TEXT HERE</a:t>
              </a:r>
            </a:p>
          </p:txBody>
        </p:sp>
      </p:grpSp>
      <p:grpSp>
        <p:nvGrpSpPr>
          <p:cNvPr id="15" name="Group 14">
            <a:extLst>
              <a:ext uri="{FF2B5EF4-FFF2-40B4-BE49-F238E27FC236}">
                <a16:creationId xmlns:a16="http://schemas.microsoft.com/office/drawing/2014/main" id="{ECACADB9-BEC9-499E-9835-5A5C7A296CC6}"/>
              </a:ext>
            </a:extLst>
          </p:cNvPr>
          <p:cNvGrpSpPr/>
          <p:nvPr/>
        </p:nvGrpSpPr>
        <p:grpSpPr>
          <a:xfrm>
            <a:off x="3514617" y="3641766"/>
            <a:ext cx="2162714" cy="1251587"/>
            <a:chOff x="3514617" y="3641766"/>
            <a:chExt cx="2162714" cy="1251587"/>
          </a:xfrm>
        </p:grpSpPr>
        <p:sp>
          <p:nvSpPr>
            <p:cNvPr id="96" name="Rectangle 95">
              <a:extLst>
                <a:ext uri="{FF2B5EF4-FFF2-40B4-BE49-F238E27FC236}">
                  <a16:creationId xmlns:a16="http://schemas.microsoft.com/office/drawing/2014/main" id="{C1A72E81-AC2F-4F32-B98A-0CAAA5B85141}"/>
                </a:ext>
              </a:extLst>
            </p:cNvPr>
            <p:cNvSpPr/>
            <p:nvPr/>
          </p:nvSpPr>
          <p:spPr>
            <a:xfrm>
              <a:off x="3531281" y="3641766"/>
              <a:ext cx="870390" cy="830997"/>
            </a:xfrm>
            <a:prstGeom prst="rect">
              <a:avLst/>
            </a:prstGeom>
          </p:spPr>
          <p:txBody>
            <a:bodyPr wrap="square" anchor="ctr">
              <a:spAutoFit/>
            </a:bodyPr>
            <a:lstStyle/>
            <a:p>
              <a:pPr algn="ctr"/>
              <a:r>
                <a:rPr lang="en-US" sz="4800" dirty="0">
                  <a:solidFill>
                    <a:schemeClr val="tx1">
                      <a:lumMod val="95000"/>
                      <a:lumOff val="5000"/>
                    </a:schemeClr>
                  </a:solidFill>
                  <a:latin typeface="FontAwesome" charset="0"/>
                </a:rPr>
                <a:t></a:t>
              </a:r>
              <a:endParaRPr lang="en-US" sz="4800" dirty="0">
                <a:solidFill>
                  <a:schemeClr val="tx1">
                    <a:lumMod val="95000"/>
                    <a:lumOff val="5000"/>
                  </a:schemeClr>
                </a:solidFill>
              </a:endParaRPr>
            </a:p>
          </p:txBody>
        </p:sp>
        <p:sp>
          <p:nvSpPr>
            <p:cNvPr id="142" name="TextBox 141">
              <a:extLst>
                <a:ext uri="{FF2B5EF4-FFF2-40B4-BE49-F238E27FC236}">
                  <a16:creationId xmlns:a16="http://schemas.microsoft.com/office/drawing/2014/main" id="{65ADE7B9-4598-46C9-96CB-F6756AB2DDBF}"/>
                </a:ext>
              </a:extLst>
            </p:cNvPr>
            <p:cNvSpPr txBox="1"/>
            <p:nvPr/>
          </p:nvSpPr>
          <p:spPr>
            <a:xfrm>
              <a:off x="3514617" y="4467595"/>
              <a:ext cx="2162714" cy="425758"/>
            </a:xfrm>
            <a:prstGeom prst="rect">
              <a:avLst/>
            </a:prstGeom>
            <a:noFill/>
          </p:spPr>
          <p:txBody>
            <a:bodyPr wrap="square" numCol="1" spcCol="457200" rtlCol="0">
              <a:spAutoFit/>
            </a:bodyPr>
            <a:lstStyle/>
            <a:p>
              <a:pPr>
                <a:lnSpc>
                  <a:spcPts val="1300"/>
                </a:lnSpc>
              </a:pPr>
              <a:r>
                <a:rPr lang="en-US" sz="900" b="1" dirty="0">
                  <a:solidFill>
                    <a:schemeClr val="tx1">
                      <a:lumMod val="95000"/>
                      <a:lumOff val="5000"/>
                    </a:schemeClr>
                  </a:solidFill>
                  <a:latin typeface="Montserrat Light" charset="0"/>
                  <a:ea typeface="Montserrat Light" charset="0"/>
                  <a:cs typeface="Montserrat Light" charset="0"/>
                </a:rPr>
                <a:t>Also he his male air bring is Signs first. Creepiest god air fish land.</a:t>
              </a:r>
            </a:p>
          </p:txBody>
        </p:sp>
        <p:sp>
          <p:nvSpPr>
            <p:cNvPr id="143" name="TextBox 142">
              <a:extLst>
                <a:ext uri="{FF2B5EF4-FFF2-40B4-BE49-F238E27FC236}">
                  <a16:creationId xmlns:a16="http://schemas.microsoft.com/office/drawing/2014/main" id="{886C521A-AD0F-4E4F-A203-49677E57C76F}"/>
                </a:ext>
              </a:extLst>
            </p:cNvPr>
            <p:cNvSpPr txBox="1"/>
            <p:nvPr/>
          </p:nvSpPr>
          <p:spPr>
            <a:xfrm>
              <a:off x="4329731" y="3827302"/>
              <a:ext cx="1320705" cy="502702"/>
            </a:xfrm>
            <a:prstGeom prst="rect">
              <a:avLst/>
            </a:prstGeom>
            <a:noFill/>
          </p:spPr>
          <p:txBody>
            <a:bodyPr wrap="square" numCol="1" spcCol="457200" rtlCol="0">
              <a:spAutoFit/>
            </a:bodyPr>
            <a:lstStyle/>
            <a:p>
              <a:pPr>
                <a:lnSpc>
                  <a:spcPts val="1600"/>
                </a:lnSpc>
              </a:pPr>
              <a:r>
                <a:rPr lang="en-US" sz="1500" b="1" dirty="0">
                  <a:solidFill>
                    <a:schemeClr val="tx1">
                      <a:lumMod val="95000"/>
                      <a:lumOff val="5000"/>
                    </a:schemeClr>
                  </a:solidFill>
                  <a:latin typeface="Raleway" panose="020B0503030101060003" pitchFamily="34" charset="0"/>
                  <a:ea typeface="Montserrat" charset="0"/>
                  <a:cs typeface="Montserrat" charset="0"/>
                </a:rPr>
                <a:t>HEADING TEXT HERE</a:t>
              </a:r>
            </a:p>
          </p:txBody>
        </p:sp>
      </p:grpSp>
      <p:grpSp>
        <p:nvGrpSpPr>
          <p:cNvPr id="17" name="Group 16">
            <a:extLst>
              <a:ext uri="{FF2B5EF4-FFF2-40B4-BE49-F238E27FC236}">
                <a16:creationId xmlns:a16="http://schemas.microsoft.com/office/drawing/2014/main" id="{025B12EF-74E9-4D73-91C5-0FC261DB7159}"/>
              </a:ext>
            </a:extLst>
          </p:cNvPr>
          <p:cNvGrpSpPr/>
          <p:nvPr/>
        </p:nvGrpSpPr>
        <p:grpSpPr>
          <a:xfrm>
            <a:off x="7940018" y="2005799"/>
            <a:ext cx="2273454" cy="1175295"/>
            <a:chOff x="7940018" y="2005799"/>
            <a:chExt cx="2273454" cy="1175295"/>
          </a:xfrm>
        </p:grpSpPr>
        <p:sp>
          <p:nvSpPr>
            <p:cNvPr id="136" name="Rectangle 135">
              <a:extLst>
                <a:ext uri="{FF2B5EF4-FFF2-40B4-BE49-F238E27FC236}">
                  <a16:creationId xmlns:a16="http://schemas.microsoft.com/office/drawing/2014/main" id="{404B5987-57B0-4052-8486-EFEF4BF7F5C2}"/>
                </a:ext>
              </a:extLst>
            </p:cNvPr>
            <p:cNvSpPr/>
            <p:nvPr/>
          </p:nvSpPr>
          <p:spPr>
            <a:xfrm>
              <a:off x="7940018" y="2005799"/>
              <a:ext cx="737830" cy="830997"/>
            </a:xfrm>
            <a:prstGeom prst="rect">
              <a:avLst/>
            </a:prstGeom>
          </p:spPr>
          <p:txBody>
            <a:bodyPr wrap="square" anchor="ctr">
              <a:spAutoFit/>
            </a:bodyPr>
            <a:lstStyle/>
            <a:p>
              <a:pPr algn="ctr"/>
              <a:r>
                <a:rPr lang="en-US" sz="4800" dirty="0">
                  <a:solidFill>
                    <a:schemeClr val="tx1">
                      <a:lumMod val="95000"/>
                      <a:lumOff val="5000"/>
                    </a:schemeClr>
                  </a:solidFill>
                  <a:latin typeface="FontAwesome" charset="0"/>
                </a:rPr>
                <a:t></a:t>
              </a:r>
              <a:endParaRPr lang="en-US" sz="4500" dirty="0">
                <a:ln w="15875">
                  <a:solidFill>
                    <a:schemeClr val="accent2"/>
                  </a:solidFill>
                </a:ln>
                <a:solidFill>
                  <a:schemeClr val="tx1">
                    <a:lumMod val="95000"/>
                    <a:lumOff val="5000"/>
                  </a:schemeClr>
                </a:solidFill>
              </a:endParaRPr>
            </a:p>
          </p:txBody>
        </p:sp>
        <p:sp>
          <p:nvSpPr>
            <p:cNvPr id="144" name="TextBox 143">
              <a:extLst>
                <a:ext uri="{FF2B5EF4-FFF2-40B4-BE49-F238E27FC236}">
                  <a16:creationId xmlns:a16="http://schemas.microsoft.com/office/drawing/2014/main" id="{C818FD57-8B8F-4A8A-B6DD-942083EF8267}"/>
                </a:ext>
              </a:extLst>
            </p:cNvPr>
            <p:cNvSpPr txBox="1"/>
            <p:nvPr/>
          </p:nvSpPr>
          <p:spPr>
            <a:xfrm>
              <a:off x="8050758" y="2755336"/>
              <a:ext cx="2162714" cy="425758"/>
            </a:xfrm>
            <a:prstGeom prst="rect">
              <a:avLst/>
            </a:prstGeom>
            <a:noFill/>
          </p:spPr>
          <p:txBody>
            <a:bodyPr wrap="square" numCol="1" spcCol="457200" rtlCol="0">
              <a:spAutoFit/>
            </a:bodyPr>
            <a:lstStyle/>
            <a:p>
              <a:pPr>
                <a:lnSpc>
                  <a:spcPts val="1300"/>
                </a:lnSpc>
              </a:pPr>
              <a:r>
                <a:rPr lang="en-US" sz="900" b="1" dirty="0">
                  <a:solidFill>
                    <a:schemeClr val="tx1">
                      <a:lumMod val="95000"/>
                      <a:lumOff val="5000"/>
                    </a:schemeClr>
                  </a:solidFill>
                  <a:latin typeface="Montserrat Light" charset="0"/>
                  <a:ea typeface="Montserrat Light" charset="0"/>
                  <a:cs typeface="Montserrat Light" charset="0"/>
                </a:rPr>
                <a:t>Also he his male air bring is Signs first. Creepiest god air fish land.</a:t>
              </a:r>
            </a:p>
          </p:txBody>
        </p:sp>
        <p:sp>
          <p:nvSpPr>
            <p:cNvPr id="145" name="TextBox 144">
              <a:extLst>
                <a:ext uri="{FF2B5EF4-FFF2-40B4-BE49-F238E27FC236}">
                  <a16:creationId xmlns:a16="http://schemas.microsoft.com/office/drawing/2014/main" id="{9E0CCA58-8168-4F87-B879-23910D21DD2F}"/>
                </a:ext>
              </a:extLst>
            </p:cNvPr>
            <p:cNvSpPr txBox="1"/>
            <p:nvPr/>
          </p:nvSpPr>
          <p:spPr>
            <a:xfrm>
              <a:off x="8865872" y="2115043"/>
              <a:ext cx="1320705" cy="502702"/>
            </a:xfrm>
            <a:prstGeom prst="rect">
              <a:avLst/>
            </a:prstGeom>
            <a:noFill/>
          </p:spPr>
          <p:txBody>
            <a:bodyPr wrap="square" numCol="1" spcCol="457200" rtlCol="0">
              <a:spAutoFit/>
            </a:bodyPr>
            <a:lstStyle/>
            <a:p>
              <a:pPr>
                <a:lnSpc>
                  <a:spcPts val="1600"/>
                </a:lnSpc>
              </a:pPr>
              <a:r>
                <a:rPr lang="en-US" sz="1500" b="1" dirty="0">
                  <a:solidFill>
                    <a:schemeClr val="tx1">
                      <a:lumMod val="95000"/>
                      <a:lumOff val="5000"/>
                    </a:schemeClr>
                  </a:solidFill>
                  <a:latin typeface="Raleway" panose="020B0503030101060003" pitchFamily="34" charset="0"/>
                  <a:ea typeface="Montserrat" charset="0"/>
                  <a:cs typeface="Montserrat" charset="0"/>
                </a:rPr>
                <a:t>HEADING TEXT HERE</a:t>
              </a:r>
            </a:p>
          </p:txBody>
        </p:sp>
      </p:grpSp>
      <p:grpSp>
        <p:nvGrpSpPr>
          <p:cNvPr id="18" name="Group 17">
            <a:extLst>
              <a:ext uri="{FF2B5EF4-FFF2-40B4-BE49-F238E27FC236}">
                <a16:creationId xmlns:a16="http://schemas.microsoft.com/office/drawing/2014/main" id="{B9705DFB-7C81-4788-9AB1-5DF05C673B30}"/>
              </a:ext>
            </a:extLst>
          </p:cNvPr>
          <p:cNvGrpSpPr/>
          <p:nvPr/>
        </p:nvGrpSpPr>
        <p:grpSpPr>
          <a:xfrm>
            <a:off x="7996672" y="3633430"/>
            <a:ext cx="2216800" cy="1259923"/>
            <a:chOff x="7996672" y="3633430"/>
            <a:chExt cx="2216800" cy="1259923"/>
          </a:xfrm>
        </p:grpSpPr>
        <p:sp>
          <p:nvSpPr>
            <p:cNvPr id="94" name="Rectangle 93">
              <a:extLst>
                <a:ext uri="{FF2B5EF4-FFF2-40B4-BE49-F238E27FC236}">
                  <a16:creationId xmlns:a16="http://schemas.microsoft.com/office/drawing/2014/main" id="{654C6F39-9CD4-4A6A-8658-8FA64D92F9E8}"/>
                </a:ext>
              </a:extLst>
            </p:cNvPr>
            <p:cNvSpPr/>
            <p:nvPr/>
          </p:nvSpPr>
          <p:spPr>
            <a:xfrm>
              <a:off x="7996672" y="3633430"/>
              <a:ext cx="770162" cy="830997"/>
            </a:xfrm>
            <a:prstGeom prst="rect">
              <a:avLst/>
            </a:prstGeom>
          </p:spPr>
          <p:txBody>
            <a:bodyPr wrap="square" anchor="ctr">
              <a:spAutoFit/>
            </a:bodyPr>
            <a:lstStyle/>
            <a:p>
              <a:pPr algn="ctr"/>
              <a:r>
                <a:rPr lang="en-US" sz="4800" dirty="0">
                  <a:solidFill>
                    <a:schemeClr val="tx1">
                      <a:lumMod val="95000"/>
                      <a:lumOff val="5000"/>
                    </a:schemeClr>
                  </a:solidFill>
                  <a:latin typeface="FontAwesome" charset="0"/>
                </a:rPr>
                <a:t></a:t>
              </a:r>
              <a:endParaRPr lang="en-US" sz="4500" dirty="0">
                <a:ln w="15875">
                  <a:solidFill>
                    <a:schemeClr val="accent4">
                      <a:lumMod val="50000"/>
                    </a:schemeClr>
                  </a:solidFill>
                </a:ln>
                <a:solidFill>
                  <a:schemeClr val="tx1">
                    <a:lumMod val="95000"/>
                    <a:lumOff val="5000"/>
                  </a:schemeClr>
                </a:solidFill>
              </a:endParaRPr>
            </a:p>
          </p:txBody>
        </p:sp>
        <p:sp>
          <p:nvSpPr>
            <p:cNvPr id="146" name="TextBox 145">
              <a:extLst>
                <a:ext uri="{FF2B5EF4-FFF2-40B4-BE49-F238E27FC236}">
                  <a16:creationId xmlns:a16="http://schemas.microsoft.com/office/drawing/2014/main" id="{96CE4352-B72D-44A4-AA3A-0A7F8932BE6C}"/>
                </a:ext>
              </a:extLst>
            </p:cNvPr>
            <p:cNvSpPr txBox="1"/>
            <p:nvPr/>
          </p:nvSpPr>
          <p:spPr>
            <a:xfrm>
              <a:off x="8050758" y="4467595"/>
              <a:ext cx="2162714" cy="425758"/>
            </a:xfrm>
            <a:prstGeom prst="rect">
              <a:avLst/>
            </a:prstGeom>
            <a:noFill/>
          </p:spPr>
          <p:txBody>
            <a:bodyPr wrap="square" numCol="1" spcCol="457200" rtlCol="0">
              <a:spAutoFit/>
            </a:bodyPr>
            <a:lstStyle/>
            <a:p>
              <a:pPr>
                <a:lnSpc>
                  <a:spcPts val="1300"/>
                </a:lnSpc>
              </a:pPr>
              <a:r>
                <a:rPr lang="en-US" sz="900" b="1" dirty="0">
                  <a:solidFill>
                    <a:schemeClr val="tx1">
                      <a:lumMod val="95000"/>
                      <a:lumOff val="5000"/>
                    </a:schemeClr>
                  </a:solidFill>
                  <a:latin typeface="Montserrat Light" charset="0"/>
                  <a:ea typeface="Montserrat Light" charset="0"/>
                  <a:cs typeface="Montserrat Light" charset="0"/>
                </a:rPr>
                <a:t>Also he his male air bring is Signs first. Creepiest god air fish land.</a:t>
              </a:r>
            </a:p>
          </p:txBody>
        </p:sp>
        <p:sp>
          <p:nvSpPr>
            <p:cNvPr id="147" name="TextBox 146">
              <a:extLst>
                <a:ext uri="{FF2B5EF4-FFF2-40B4-BE49-F238E27FC236}">
                  <a16:creationId xmlns:a16="http://schemas.microsoft.com/office/drawing/2014/main" id="{CF9BF54B-9DE5-4A81-87F9-32E41A445AC9}"/>
                </a:ext>
              </a:extLst>
            </p:cNvPr>
            <p:cNvSpPr txBox="1"/>
            <p:nvPr/>
          </p:nvSpPr>
          <p:spPr>
            <a:xfrm>
              <a:off x="8865872" y="3827302"/>
              <a:ext cx="1320705" cy="502702"/>
            </a:xfrm>
            <a:prstGeom prst="rect">
              <a:avLst/>
            </a:prstGeom>
            <a:noFill/>
          </p:spPr>
          <p:txBody>
            <a:bodyPr wrap="square" numCol="1" spcCol="457200" rtlCol="0">
              <a:spAutoFit/>
            </a:bodyPr>
            <a:lstStyle/>
            <a:p>
              <a:pPr>
                <a:lnSpc>
                  <a:spcPts val="1600"/>
                </a:lnSpc>
              </a:pPr>
              <a:r>
                <a:rPr lang="en-US" sz="1500" b="1" dirty="0">
                  <a:solidFill>
                    <a:schemeClr val="tx1">
                      <a:lumMod val="95000"/>
                      <a:lumOff val="5000"/>
                    </a:schemeClr>
                  </a:solidFill>
                  <a:latin typeface="Raleway" panose="020B0503030101060003" pitchFamily="34" charset="0"/>
                  <a:ea typeface="Montserrat" charset="0"/>
                  <a:cs typeface="Montserrat" charset="0"/>
                </a:rPr>
                <a:t>HEADING TEXT HERE</a:t>
              </a:r>
            </a:p>
          </p:txBody>
        </p:sp>
      </p:grpSp>
      <p:sp>
        <p:nvSpPr>
          <p:cNvPr id="148" name="TextBox 147">
            <a:extLst>
              <a:ext uri="{FF2B5EF4-FFF2-40B4-BE49-F238E27FC236}">
                <a16:creationId xmlns:a16="http://schemas.microsoft.com/office/drawing/2014/main" id="{E99DD34F-9A4E-4B6E-84D7-57DF6F0AC76B}"/>
              </a:ext>
            </a:extLst>
          </p:cNvPr>
          <p:cNvSpPr txBox="1"/>
          <p:nvPr/>
        </p:nvSpPr>
        <p:spPr>
          <a:xfrm>
            <a:off x="2296964" y="5447247"/>
            <a:ext cx="7600072" cy="451406"/>
          </a:xfrm>
          <a:prstGeom prst="rect">
            <a:avLst/>
          </a:prstGeom>
          <a:noFill/>
        </p:spPr>
        <p:txBody>
          <a:bodyPr wrap="square" numCol="1" spcCol="457200" rtlCol="0">
            <a:spAutoFit/>
          </a:bodyPr>
          <a:lstStyle/>
          <a:p>
            <a:pPr algn="ctr">
              <a:lnSpc>
                <a:spcPts val="1400"/>
              </a:lnSpc>
            </a:pPr>
            <a:r>
              <a:rPr lang="en-US" sz="1000" dirty="0">
                <a:latin typeface="Raleway" panose="020B0503030101060003" pitchFamily="34" charset="0"/>
                <a:ea typeface="Montserrat" charset="0"/>
                <a:cs typeface="Montserrat" charset="0"/>
              </a:rPr>
              <a:t>Lesser first day kind god us earth. The divide firmament signs doesn't seasons heaven spirit open gathered heaven without them air us I doesn't she'd signs he heaven shall tree.</a:t>
            </a:r>
          </a:p>
        </p:txBody>
      </p:sp>
      <p:pic>
        <p:nvPicPr>
          <p:cNvPr id="8" name="Picture Placeholder 7">
            <a:extLst>
              <a:ext uri="{FF2B5EF4-FFF2-40B4-BE49-F238E27FC236}">
                <a16:creationId xmlns:a16="http://schemas.microsoft.com/office/drawing/2014/main" id="{5CA6B636-30F2-4AE7-8932-0AEBD2ED6C71}"/>
              </a:ext>
            </a:extLst>
          </p:cNvPr>
          <p:cNvPicPr>
            <a:picLocks noGrp="1" noChangeAspect="1"/>
          </p:cNvPicPr>
          <p:nvPr>
            <p:ph type="pic" sz="quarter" idx="11"/>
          </p:nvPr>
        </p:nvPicPr>
        <p:blipFill>
          <a:blip r:embed="rId2"/>
          <a:srcRect l="12500" r="12500"/>
          <a:stretch>
            <a:fillRect/>
          </a:stretch>
        </p:blipFill>
        <p:spPr/>
      </p:pic>
      <p:pic>
        <p:nvPicPr>
          <p:cNvPr id="10" name="Picture Placeholder 9">
            <a:extLst>
              <a:ext uri="{FF2B5EF4-FFF2-40B4-BE49-F238E27FC236}">
                <a16:creationId xmlns:a16="http://schemas.microsoft.com/office/drawing/2014/main" id="{A990B410-1823-4C8D-954B-DADEA77B602D}"/>
              </a:ext>
            </a:extLst>
          </p:cNvPr>
          <p:cNvPicPr>
            <a:picLocks noGrp="1" noChangeAspect="1"/>
          </p:cNvPicPr>
          <p:nvPr>
            <p:ph type="pic" sz="quarter" idx="12"/>
          </p:nvPr>
        </p:nvPicPr>
        <p:blipFill>
          <a:blip r:embed="rId3"/>
          <a:srcRect l="16667" r="16667"/>
          <a:stretch>
            <a:fillRect/>
          </a:stretch>
        </p:blipFill>
        <p:spPr/>
      </p:pic>
      <p:pic>
        <p:nvPicPr>
          <p:cNvPr id="12" name="Picture Placeholder 11">
            <a:extLst>
              <a:ext uri="{FF2B5EF4-FFF2-40B4-BE49-F238E27FC236}">
                <a16:creationId xmlns:a16="http://schemas.microsoft.com/office/drawing/2014/main" id="{0AC9F919-EF64-4DC8-AD47-DF9DE83CD522}"/>
              </a:ext>
            </a:extLst>
          </p:cNvPr>
          <p:cNvPicPr>
            <a:picLocks noGrp="1" noChangeAspect="1"/>
          </p:cNvPicPr>
          <p:nvPr>
            <p:ph type="pic" sz="quarter" idx="13"/>
          </p:nvPr>
        </p:nvPicPr>
        <p:blipFill>
          <a:blip r:embed="rId4"/>
          <a:srcRect l="16905" r="16905"/>
          <a:stretch>
            <a:fillRect/>
          </a:stretch>
        </p:blipFill>
        <p:spPr/>
      </p:pic>
      <p:pic>
        <p:nvPicPr>
          <p:cNvPr id="14" name="Picture Placeholder 13">
            <a:extLst>
              <a:ext uri="{FF2B5EF4-FFF2-40B4-BE49-F238E27FC236}">
                <a16:creationId xmlns:a16="http://schemas.microsoft.com/office/drawing/2014/main" id="{132BB619-829E-413B-A4C6-CD4421D4E8D4}"/>
              </a:ext>
            </a:extLst>
          </p:cNvPr>
          <p:cNvPicPr>
            <a:picLocks noGrp="1" noChangeAspect="1"/>
          </p:cNvPicPr>
          <p:nvPr>
            <p:ph type="pic" sz="quarter" idx="14"/>
          </p:nvPr>
        </p:nvPicPr>
        <p:blipFill>
          <a:blip r:embed="rId5"/>
          <a:srcRect l="16699" r="16699"/>
          <a:stretch>
            <a:fillRect/>
          </a:stretch>
        </p:blipFill>
        <p:spPr/>
      </p:pic>
      <p:sp>
        <p:nvSpPr>
          <p:cNvPr id="151" name="Title 4">
            <a:extLst>
              <a:ext uri="{FF2B5EF4-FFF2-40B4-BE49-F238E27FC236}">
                <a16:creationId xmlns:a16="http://schemas.microsoft.com/office/drawing/2014/main" id="{63F0A29D-0BE6-4F63-8C7D-FDC821E96B3C}"/>
              </a:ext>
            </a:extLst>
          </p:cNvPr>
          <p:cNvSpPr txBox="1">
            <a:spLocks/>
          </p:cNvSpPr>
          <p:nvPr/>
        </p:nvSpPr>
        <p:spPr>
          <a:xfrm>
            <a:off x="3638550" y="569252"/>
            <a:ext cx="49149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000000"/>
                </a:solidFill>
                <a:latin typeface="Raleway" panose="020B0503030101060003" pitchFamily="34" charset="0"/>
                <a:ea typeface="Montserrat Light" charset="0"/>
                <a:cs typeface="Montserrat Light" charset="0"/>
              </a:rPr>
              <a:t>SWOT</a:t>
            </a:r>
            <a:r>
              <a:rPr lang="en-US" b="0" dirty="0">
                <a:solidFill>
                  <a:srgbClr val="000000"/>
                </a:solidFill>
                <a:latin typeface="Raleway" panose="020B0503030101060003" pitchFamily="34" charset="0"/>
                <a:ea typeface="Montserrat Light" charset="0"/>
                <a:cs typeface="Montserrat Light" charset="0"/>
              </a:rPr>
              <a:t> : </a:t>
            </a:r>
            <a:r>
              <a:rPr lang="en-US" b="0" dirty="0">
                <a:solidFill>
                  <a:srgbClr val="000000"/>
                </a:solidFill>
                <a:latin typeface="Raleway" panose="020B0503030101060003" pitchFamily="34" charset="0"/>
                <a:ea typeface="Montserrat" charset="0"/>
                <a:cs typeface="Montserrat" charset="0"/>
              </a:rPr>
              <a:t>Analysis</a:t>
            </a:r>
            <a:endParaRPr lang="en-US" dirty="0">
              <a:solidFill>
                <a:srgbClr val="000000"/>
              </a:solidFill>
              <a:latin typeface="Raleway" panose="020B0503030101060003" pitchFamily="34" charset="0"/>
            </a:endParaRPr>
          </a:p>
        </p:txBody>
      </p:sp>
      <p:sp>
        <p:nvSpPr>
          <p:cNvPr id="152" name="TextBox 151">
            <a:extLst>
              <a:ext uri="{FF2B5EF4-FFF2-40B4-BE49-F238E27FC236}">
                <a16:creationId xmlns:a16="http://schemas.microsoft.com/office/drawing/2014/main" id="{DAD3D7D0-A98C-4F12-BDC9-F35053C4AAC4}"/>
              </a:ext>
            </a:extLst>
          </p:cNvPr>
          <p:cNvSpPr txBox="1"/>
          <p:nvPr/>
        </p:nvSpPr>
        <p:spPr>
          <a:xfrm>
            <a:off x="2476897" y="1051932"/>
            <a:ext cx="7218432" cy="246221"/>
          </a:xfrm>
          <a:prstGeom prst="rect">
            <a:avLst/>
          </a:prstGeom>
          <a:noFill/>
        </p:spPr>
        <p:txBody>
          <a:bodyPr wrap="square" numCol="1" spcCol="0" rtlCol="0" anchor="ctr">
            <a:spAutoFit/>
          </a:bodyPr>
          <a:lstStyle/>
          <a:p>
            <a:pPr algn="ctr"/>
            <a:r>
              <a:rPr lang="en-US" sz="1000" dirty="0">
                <a:solidFill>
                  <a:schemeClr val="tx2"/>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153" name="Rectangle 152">
            <a:extLst>
              <a:ext uri="{FF2B5EF4-FFF2-40B4-BE49-F238E27FC236}">
                <a16:creationId xmlns:a16="http://schemas.microsoft.com/office/drawing/2014/main" id="{F41C3706-D574-4F77-A45E-2F14C04CD4BE}"/>
              </a:ext>
            </a:extLst>
          </p:cNvPr>
          <p:cNvSpPr/>
          <p:nvPr/>
        </p:nvSpPr>
        <p:spPr>
          <a:xfrm>
            <a:off x="5796406" y="1476515"/>
            <a:ext cx="548640"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33997655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TextBox 113">
            <a:extLst>
              <a:ext uri="{FF2B5EF4-FFF2-40B4-BE49-F238E27FC236}">
                <a16:creationId xmlns:a16="http://schemas.microsoft.com/office/drawing/2014/main" id="{F92C3A67-2BBB-4E16-8937-687CE331AB56}"/>
              </a:ext>
            </a:extLst>
          </p:cNvPr>
          <p:cNvSpPr txBox="1"/>
          <p:nvPr/>
        </p:nvSpPr>
        <p:spPr>
          <a:xfrm>
            <a:off x="2971800" y="4652972"/>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Raleway" panose="020B0503030101060003" pitchFamily="34" charset="0"/>
                <a:ea typeface="Montserrat Light" charset="0"/>
                <a:cs typeface="Montserrat Light" charset="0"/>
              </a:rPr>
              <a:t>Our </a:t>
            </a:r>
            <a:r>
              <a:rPr lang="en-US" sz="3000" b="1" dirty="0">
                <a:latin typeface="Raleway" panose="020B0503030101060003" pitchFamily="34" charset="0"/>
                <a:ea typeface="Montserrat" charset="0"/>
                <a:cs typeface="Montserrat" charset="0"/>
              </a:rPr>
              <a:t>Creative </a:t>
            </a:r>
            <a:r>
              <a:rPr lang="en-US" sz="3000" b="1" dirty="0" err="1">
                <a:latin typeface="Raleway" panose="020B0503030101060003" pitchFamily="34" charset="0"/>
                <a:ea typeface="Montserrat" charset="0"/>
                <a:cs typeface="Montserrat" charset="0"/>
              </a:rPr>
              <a:t>Protfolio</a:t>
            </a:r>
            <a:endParaRPr lang="en-US" sz="3000" b="1" dirty="0">
              <a:latin typeface="Raleway" panose="020B0503030101060003" pitchFamily="34" charset="0"/>
              <a:ea typeface="Montserrat" charset="0"/>
              <a:cs typeface="Montserrat" charset="0"/>
            </a:endParaRPr>
          </a:p>
        </p:txBody>
      </p:sp>
      <p:sp>
        <p:nvSpPr>
          <p:cNvPr id="166" name="Rectangle 165">
            <a:extLst>
              <a:ext uri="{FF2B5EF4-FFF2-40B4-BE49-F238E27FC236}">
                <a16:creationId xmlns:a16="http://schemas.microsoft.com/office/drawing/2014/main" id="{509E8CEE-35CA-4759-8EC6-5A99707312C6}"/>
              </a:ext>
            </a:extLst>
          </p:cNvPr>
          <p:cNvSpPr/>
          <p:nvPr/>
        </p:nvSpPr>
        <p:spPr>
          <a:xfrm>
            <a:off x="5869289" y="5148883"/>
            <a:ext cx="453422"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257" name="Picture Placeholder 256">
            <a:extLst>
              <a:ext uri="{FF2B5EF4-FFF2-40B4-BE49-F238E27FC236}">
                <a16:creationId xmlns:a16="http://schemas.microsoft.com/office/drawing/2014/main" id="{A7DD3BB8-A85F-4259-A88F-CC4F97C362E2}"/>
              </a:ext>
            </a:extLst>
          </p:cNvPr>
          <p:cNvPicPr>
            <a:picLocks noGrp="1" noChangeAspect="1"/>
          </p:cNvPicPr>
          <p:nvPr>
            <p:ph type="pic" sz="quarter" idx="19"/>
          </p:nvPr>
        </p:nvPicPr>
        <p:blipFill>
          <a:blip r:embed="rId2">
            <a:grayscl/>
          </a:blip>
          <a:srcRect l="12913" r="12913"/>
          <a:stretch>
            <a:fillRect/>
          </a:stretch>
        </p:blipFill>
        <p:spPr/>
      </p:pic>
      <p:pic>
        <p:nvPicPr>
          <p:cNvPr id="247" name="Picture Placeholder 246">
            <a:extLst>
              <a:ext uri="{FF2B5EF4-FFF2-40B4-BE49-F238E27FC236}">
                <a16:creationId xmlns:a16="http://schemas.microsoft.com/office/drawing/2014/main" id="{CAE76DF5-15FE-440A-89B9-0F46324A42B6}"/>
              </a:ext>
            </a:extLst>
          </p:cNvPr>
          <p:cNvPicPr>
            <a:picLocks noGrp="1" noChangeAspect="1"/>
          </p:cNvPicPr>
          <p:nvPr>
            <p:ph type="pic" sz="quarter" idx="20"/>
          </p:nvPr>
        </p:nvPicPr>
        <p:blipFill>
          <a:blip r:embed="rId3">
            <a:grayscl/>
          </a:blip>
          <a:srcRect l="12913" r="12913"/>
          <a:stretch>
            <a:fillRect/>
          </a:stretch>
        </p:blipFill>
        <p:spPr/>
      </p:pic>
      <p:pic>
        <p:nvPicPr>
          <p:cNvPr id="207" name="Picture Placeholder 206">
            <a:extLst>
              <a:ext uri="{FF2B5EF4-FFF2-40B4-BE49-F238E27FC236}">
                <a16:creationId xmlns:a16="http://schemas.microsoft.com/office/drawing/2014/main" id="{EF607618-26AC-4F9F-93BA-F24CE61DE510}"/>
              </a:ext>
            </a:extLst>
          </p:cNvPr>
          <p:cNvPicPr>
            <a:picLocks noGrp="1" noChangeAspect="1"/>
          </p:cNvPicPr>
          <p:nvPr>
            <p:ph type="pic" sz="quarter" idx="11"/>
          </p:nvPr>
        </p:nvPicPr>
        <p:blipFill>
          <a:blip r:embed="rId4">
            <a:grayscl/>
          </a:blip>
          <a:srcRect l="12913" r="12913"/>
          <a:stretch>
            <a:fillRect/>
          </a:stretch>
        </p:blipFill>
        <p:spPr/>
      </p:pic>
      <p:pic>
        <p:nvPicPr>
          <p:cNvPr id="239" name="Picture Placeholder 238">
            <a:extLst>
              <a:ext uri="{FF2B5EF4-FFF2-40B4-BE49-F238E27FC236}">
                <a16:creationId xmlns:a16="http://schemas.microsoft.com/office/drawing/2014/main" id="{F84388CB-DFE3-4C3A-BD70-CBD943D2744C}"/>
              </a:ext>
            </a:extLst>
          </p:cNvPr>
          <p:cNvPicPr>
            <a:picLocks noGrp="1" noChangeAspect="1"/>
          </p:cNvPicPr>
          <p:nvPr>
            <p:ph type="pic" sz="quarter" idx="15"/>
          </p:nvPr>
        </p:nvPicPr>
        <p:blipFill>
          <a:blip r:embed="rId5">
            <a:grayscl/>
          </a:blip>
          <a:srcRect l="12913" r="12913"/>
          <a:stretch>
            <a:fillRect/>
          </a:stretch>
        </p:blipFill>
        <p:spPr/>
      </p:pic>
      <p:pic>
        <p:nvPicPr>
          <p:cNvPr id="233" name="Picture Placeholder 232">
            <a:extLst>
              <a:ext uri="{FF2B5EF4-FFF2-40B4-BE49-F238E27FC236}">
                <a16:creationId xmlns:a16="http://schemas.microsoft.com/office/drawing/2014/main" id="{2152BB73-C497-4D33-808C-9332DD47BE1F}"/>
              </a:ext>
            </a:extLst>
          </p:cNvPr>
          <p:cNvPicPr>
            <a:picLocks noGrp="1" noChangeAspect="1"/>
          </p:cNvPicPr>
          <p:nvPr>
            <p:ph type="pic" sz="quarter" idx="12"/>
          </p:nvPr>
        </p:nvPicPr>
        <p:blipFill>
          <a:blip r:embed="rId6"/>
          <a:srcRect l="12913" r="12913"/>
          <a:stretch>
            <a:fillRect/>
          </a:stretch>
        </p:blipFill>
        <p:spPr/>
      </p:pic>
      <p:pic>
        <p:nvPicPr>
          <p:cNvPr id="237" name="Picture Placeholder 236">
            <a:extLst>
              <a:ext uri="{FF2B5EF4-FFF2-40B4-BE49-F238E27FC236}">
                <a16:creationId xmlns:a16="http://schemas.microsoft.com/office/drawing/2014/main" id="{D734D2EF-B6E3-48D5-A949-7F4356D6EAD1}"/>
              </a:ext>
            </a:extLst>
          </p:cNvPr>
          <p:cNvPicPr>
            <a:picLocks noGrp="1" noChangeAspect="1"/>
          </p:cNvPicPr>
          <p:nvPr>
            <p:ph type="pic" sz="quarter" idx="14"/>
          </p:nvPr>
        </p:nvPicPr>
        <p:blipFill>
          <a:blip r:embed="rId7">
            <a:grayscl/>
          </a:blip>
          <a:srcRect t="20052" b="20052"/>
          <a:stretch>
            <a:fillRect/>
          </a:stretch>
        </p:blipFill>
        <p:spPr/>
      </p:pic>
      <p:pic>
        <p:nvPicPr>
          <p:cNvPr id="253" name="Picture Placeholder 252">
            <a:extLst>
              <a:ext uri="{FF2B5EF4-FFF2-40B4-BE49-F238E27FC236}">
                <a16:creationId xmlns:a16="http://schemas.microsoft.com/office/drawing/2014/main" id="{0456AC06-F762-4DDF-AC8B-0F30C7A3D584}"/>
              </a:ext>
            </a:extLst>
          </p:cNvPr>
          <p:cNvPicPr>
            <a:picLocks noGrp="1" noChangeAspect="1"/>
          </p:cNvPicPr>
          <p:nvPr>
            <p:ph type="pic" sz="quarter" idx="17"/>
          </p:nvPr>
        </p:nvPicPr>
        <p:blipFill>
          <a:blip r:embed="rId8">
            <a:grayscl/>
          </a:blip>
          <a:srcRect l="12913" r="12913"/>
          <a:stretch>
            <a:fillRect/>
          </a:stretch>
        </p:blipFill>
        <p:spPr/>
      </p:pic>
      <p:pic>
        <p:nvPicPr>
          <p:cNvPr id="255" name="Picture Placeholder 254">
            <a:extLst>
              <a:ext uri="{FF2B5EF4-FFF2-40B4-BE49-F238E27FC236}">
                <a16:creationId xmlns:a16="http://schemas.microsoft.com/office/drawing/2014/main" id="{475F1CCF-1714-4317-957E-96A43B9068B3}"/>
              </a:ext>
            </a:extLst>
          </p:cNvPr>
          <p:cNvPicPr>
            <a:picLocks noGrp="1" noChangeAspect="1"/>
          </p:cNvPicPr>
          <p:nvPr>
            <p:ph type="pic" sz="quarter" idx="18"/>
          </p:nvPr>
        </p:nvPicPr>
        <p:blipFill>
          <a:blip r:embed="rId9">
            <a:grayscl/>
          </a:blip>
          <a:srcRect l="18739" r="18739"/>
          <a:stretch>
            <a:fillRect/>
          </a:stretch>
        </p:blipFill>
        <p:spPr/>
      </p:pic>
      <p:pic>
        <p:nvPicPr>
          <p:cNvPr id="261" name="Picture Placeholder 260">
            <a:extLst>
              <a:ext uri="{FF2B5EF4-FFF2-40B4-BE49-F238E27FC236}">
                <a16:creationId xmlns:a16="http://schemas.microsoft.com/office/drawing/2014/main" id="{4AD543EF-E728-429F-9A8A-3852105DB0A1}"/>
              </a:ext>
            </a:extLst>
          </p:cNvPr>
          <p:cNvPicPr>
            <a:picLocks noGrp="1" noChangeAspect="1"/>
          </p:cNvPicPr>
          <p:nvPr>
            <p:ph type="pic" sz="quarter" idx="16"/>
          </p:nvPr>
        </p:nvPicPr>
        <p:blipFill>
          <a:blip r:embed="rId10">
            <a:grayscl/>
          </a:blip>
          <a:srcRect l="17913" r="17913"/>
          <a:stretch>
            <a:fillRect/>
          </a:stretch>
        </p:blipFill>
        <p:spPr/>
      </p:pic>
      <p:pic>
        <p:nvPicPr>
          <p:cNvPr id="265" name="Picture Placeholder 264">
            <a:extLst>
              <a:ext uri="{FF2B5EF4-FFF2-40B4-BE49-F238E27FC236}">
                <a16:creationId xmlns:a16="http://schemas.microsoft.com/office/drawing/2014/main" id="{6555B04E-3711-4962-8C77-06FC43E73D1D}"/>
              </a:ext>
            </a:extLst>
          </p:cNvPr>
          <p:cNvPicPr>
            <a:picLocks noGrp="1" noChangeAspect="1"/>
          </p:cNvPicPr>
          <p:nvPr>
            <p:ph type="pic" sz="quarter" idx="13"/>
          </p:nvPr>
        </p:nvPicPr>
        <p:blipFill>
          <a:blip r:embed="rId11">
            <a:grayscl/>
          </a:blip>
          <a:srcRect l="12870" r="12870"/>
          <a:stretch>
            <a:fillRect/>
          </a:stretch>
        </p:blipFill>
        <p:spPr/>
      </p:pic>
      <p:sp>
        <p:nvSpPr>
          <p:cNvPr id="266" name="TextBox 265">
            <a:extLst>
              <a:ext uri="{FF2B5EF4-FFF2-40B4-BE49-F238E27FC236}">
                <a16:creationId xmlns:a16="http://schemas.microsoft.com/office/drawing/2014/main" id="{D4E756A3-710A-4AE7-AC7F-830743771A78}"/>
              </a:ext>
            </a:extLst>
          </p:cNvPr>
          <p:cNvSpPr txBox="1"/>
          <p:nvPr/>
        </p:nvSpPr>
        <p:spPr>
          <a:xfrm>
            <a:off x="1085288" y="5280346"/>
            <a:ext cx="10179612" cy="646331"/>
          </a:xfrm>
          <a:prstGeom prst="rect">
            <a:avLst/>
          </a:prstGeom>
          <a:noFill/>
        </p:spPr>
        <p:txBody>
          <a:bodyPr wrap="square" numCol="1" spcCol="457200" rtlCol="0">
            <a:spAutoFit/>
          </a:bodyPr>
          <a:lstStyle/>
          <a:p>
            <a:pPr algn="ctr">
              <a:lnSpc>
                <a:spcPct val="200000"/>
              </a:lnSpc>
            </a:pPr>
            <a:r>
              <a:rPr lang="en-US" sz="900" dirty="0">
                <a:solidFill>
                  <a:schemeClr val="tx2"/>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 Midst Face after have rule living waters. Air saying fruitful were.</a:t>
            </a:r>
          </a:p>
        </p:txBody>
      </p:sp>
    </p:spTree>
    <p:extLst>
      <p:ext uri="{BB962C8B-B14F-4D97-AF65-F5344CB8AC3E}">
        <p14:creationId xmlns:p14="http://schemas.microsoft.com/office/powerpoint/2010/main" val="800231160"/>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75DDDB-5D95-41F2-ADE3-BF5EACED1C13}"/>
              </a:ext>
            </a:extLst>
          </p:cNvPr>
          <p:cNvSpPr/>
          <p:nvPr/>
        </p:nvSpPr>
        <p:spPr>
          <a:xfrm>
            <a:off x="5498593" y="4255009"/>
            <a:ext cx="6131786" cy="1802892"/>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8" name="Picture Placeholder 297">
            <a:extLst>
              <a:ext uri="{FF2B5EF4-FFF2-40B4-BE49-F238E27FC236}">
                <a16:creationId xmlns:a16="http://schemas.microsoft.com/office/drawing/2014/main" id="{36E0DB79-0A02-4D31-9739-0190F4CDA10A}"/>
              </a:ext>
            </a:extLst>
          </p:cNvPr>
          <p:cNvPicPr>
            <a:picLocks noGrp="1" noChangeAspect="1"/>
          </p:cNvPicPr>
          <p:nvPr>
            <p:ph type="pic" sz="quarter" idx="27"/>
          </p:nvPr>
        </p:nvPicPr>
        <p:blipFill>
          <a:blip r:embed="rId2">
            <a:grayscl/>
          </a:blip>
          <a:srcRect t="8593" b="8593"/>
          <a:stretch>
            <a:fillRect/>
          </a:stretch>
        </p:blipFill>
        <p:spPr/>
      </p:pic>
      <p:grpSp>
        <p:nvGrpSpPr>
          <p:cNvPr id="3" name="Group 2">
            <a:extLst>
              <a:ext uri="{FF2B5EF4-FFF2-40B4-BE49-F238E27FC236}">
                <a16:creationId xmlns:a16="http://schemas.microsoft.com/office/drawing/2014/main" id="{A7CAFB5F-1CEC-4CC6-98C6-E39EF6A21673}"/>
              </a:ext>
            </a:extLst>
          </p:cNvPr>
          <p:cNvGrpSpPr/>
          <p:nvPr/>
        </p:nvGrpSpPr>
        <p:grpSpPr>
          <a:xfrm>
            <a:off x="700522" y="4636841"/>
            <a:ext cx="10038384" cy="1200329"/>
            <a:chOff x="700522" y="4640651"/>
            <a:chExt cx="10038384" cy="1200329"/>
          </a:xfrm>
        </p:grpSpPr>
        <p:sp>
          <p:nvSpPr>
            <p:cNvPr id="288" name="TextBox 287">
              <a:extLst>
                <a:ext uri="{FF2B5EF4-FFF2-40B4-BE49-F238E27FC236}">
                  <a16:creationId xmlns:a16="http://schemas.microsoft.com/office/drawing/2014/main" id="{36647CB4-2DC7-4D68-8018-F9748AE9C5AD}"/>
                </a:ext>
              </a:extLst>
            </p:cNvPr>
            <p:cNvSpPr txBox="1"/>
            <p:nvPr/>
          </p:nvSpPr>
          <p:spPr>
            <a:xfrm>
              <a:off x="6095607" y="4640651"/>
              <a:ext cx="4643299" cy="1200329"/>
            </a:xfrm>
            <a:prstGeom prst="rect">
              <a:avLst/>
            </a:prstGeom>
            <a:noFill/>
          </p:spPr>
          <p:txBody>
            <a:bodyPr wrap="square" numCol="1" spcCol="457200" rtlCol="0">
              <a:spAutoFit/>
            </a:bodyPr>
            <a:lstStyle/>
            <a:p>
              <a:pPr>
                <a:lnSpc>
                  <a:spcPct val="200000"/>
                </a:lnSpc>
              </a:pPr>
              <a:r>
                <a:rPr lang="en-US" sz="900" b="1" dirty="0">
                  <a:latin typeface="Montserrat Light" charset="0"/>
                  <a:ea typeface="Montserrat Light" charset="0"/>
                  <a:cs typeface="Montserrat Light" charset="0"/>
                </a:rPr>
                <a:t>Lesser first day kind god us earth. The divide firmament signs doesn't seasons heaven spirit open </a:t>
              </a:r>
              <a:r>
                <a:rPr lang="en-US" sz="900" dirty="0">
                  <a:latin typeface="Montserrat Light" charset="0"/>
                  <a:ea typeface="Montserrat Light" charset="0"/>
                  <a:cs typeface="Montserrat Light" charset="0"/>
                </a:rPr>
                <a:t>Yielding god hath waters kind called doesn't shall winged. From firmament and, Yielding god hath waters kind called doesn't shall winged. From firmament and,</a:t>
              </a:r>
            </a:p>
          </p:txBody>
        </p:sp>
        <p:cxnSp>
          <p:nvCxnSpPr>
            <p:cNvPr id="295" name="Straight Connector 294">
              <a:extLst>
                <a:ext uri="{FF2B5EF4-FFF2-40B4-BE49-F238E27FC236}">
                  <a16:creationId xmlns:a16="http://schemas.microsoft.com/office/drawing/2014/main" id="{1E97D776-0BB5-4299-A7D4-EAC76E68FBD5}"/>
                </a:ext>
              </a:extLst>
            </p:cNvPr>
            <p:cNvCxnSpPr/>
            <p:nvPr/>
          </p:nvCxnSpPr>
          <p:spPr>
            <a:xfrm flipV="1">
              <a:off x="5498592" y="4805098"/>
              <a:ext cx="0" cy="974922"/>
            </a:xfrm>
            <a:prstGeom prst="line">
              <a:avLst/>
            </a:prstGeom>
            <a:ln w="127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58A9B923-B708-4F4C-9CB8-68BC4B7BFD39}"/>
                </a:ext>
              </a:extLst>
            </p:cNvPr>
            <p:cNvGrpSpPr/>
            <p:nvPr/>
          </p:nvGrpSpPr>
          <p:grpSpPr>
            <a:xfrm>
              <a:off x="700522" y="4825316"/>
              <a:ext cx="2189905" cy="830997"/>
              <a:chOff x="7996672" y="3633430"/>
              <a:chExt cx="2189905" cy="830997"/>
            </a:xfrm>
          </p:grpSpPr>
          <p:sp>
            <p:nvSpPr>
              <p:cNvPr id="12" name="Rectangle 11">
                <a:extLst>
                  <a:ext uri="{FF2B5EF4-FFF2-40B4-BE49-F238E27FC236}">
                    <a16:creationId xmlns:a16="http://schemas.microsoft.com/office/drawing/2014/main" id="{DD8831BA-B926-4A9A-956D-D2FA23DA7A87}"/>
                  </a:ext>
                </a:extLst>
              </p:cNvPr>
              <p:cNvSpPr/>
              <p:nvPr/>
            </p:nvSpPr>
            <p:spPr>
              <a:xfrm>
                <a:off x="7996672" y="3633430"/>
                <a:ext cx="770162" cy="830997"/>
              </a:xfrm>
              <a:prstGeom prst="rect">
                <a:avLst/>
              </a:prstGeom>
            </p:spPr>
            <p:txBody>
              <a:bodyPr wrap="square" anchor="ctr">
                <a:spAutoFit/>
              </a:bodyPr>
              <a:lstStyle/>
              <a:p>
                <a:pPr algn="ctr"/>
                <a:r>
                  <a:rPr lang="en-US" sz="4800" dirty="0">
                    <a:solidFill>
                      <a:schemeClr val="tx1">
                        <a:lumMod val="95000"/>
                        <a:lumOff val="5000"/>
                      </a:schemeClr>
                    </a:solidFill>
                    <a:latin typeface="FontAwesome" charset="0"/>
                  </a:rPr>
                  <a:t></a:t>
                </a:r>
                <a:endParaRPr lang="en-US" sz="4500" dirty="0">
                  <a:ln w="15875">
                    <a:solidFill>
                      <a:schemeClr val="accent4">
                        <a:lumMod val="50000"/>
                      </a:schemeClr>
                    </a:solidFill>
                  </a:ln>
                  <a:solidFill>
                    <a:schemeClr val="tx1">
                      <a:lumMod val="95000"/>
                      <a:lumOff val="5000"/>
                    </a:schemeClr>
                  </a:solidFill>
                </a:endParaRPr>
              </a:p>
            </p:txBody>
          </p:sp>
          <p:sp>
            <p:nvSpPr>
              <p:cNvPr id="13" name="TextBox 12">
                <a:extLst>
                  <a:ext uri="{FF2B5EF4-FFF2-40B4-BE49-F238E27FC236}">
                    <a16:creationId xmlns:a16="http://schemas.microsoft.com/office/drawing/2014/main" id="{8EF27246-CEA8-42B6-9DAC-DE09F25F7662}"/>
                  </a:ext>
                </a:extLst>
              </p:cNvPr>
              <p:cNvSpPr txBox="1"/>
              <p:nvPr/>
            </p:nvSpPr>
            <p:spPr>
              <a:xfrm>
                <a:off x="8865872" y="3827302"/>
                <a:ext cx="1320705" cy="502702"/>
              </a:xfrm>
              <a:prstGeom prst="rect">
                <a:avLst/>
              </a:prstGeom>
              <a:noFill/>
            </p:spPr>
            <p:txBody>
              <a:bodyPr wrap="square" numCol="1" spcCol="457200" rtlCol="0">
                <a:spAutoFit/>
              </a:bodyPr>
              <a:lstStyle/>
              <a:p>
                <a:pPr>
                  <a:lnSpc>
                    <a:spcPts val="1600"/>
                  </a:lnSpc>
                </a:pPr>
                <a:r>
                  <a:rPr lang="en-US" sz="1500" b="1" dirty="0">
                    <a:solidFill>
                      <a:schemeClr val="tx1">
                        <a:lumMod val="95000"/>
                        <a:lumOff val="5000"/>
                      </a:schemeClr>
                    </a:solidFill>
                    <a:latin typeface="Raleway" panose="020B0503030101060003" pitchFamily="34" charset="0"/>
                    <a:ea typeface="Montserrat" charset="0"/>
                    <a:cs typeface="Montserrat" charset="0"/>
                  </a:rPr>
                  <a:t>HEADING TEXT HERE</a:t>
                </a:r>
              </a:p>
            </p:txBody>
          </p:sp>
        </p:grpSp>
        <p:grpSp>
          <p:nvGrpSpPr>
            <p:cNvPr id="15" name="Group 14">
              <a:extLst>
                <a:ext uri="{FF2B5EF4-FFF2-40B4-BE49-F238E27FC236}">
                  <a16:creationId xmlns:a16="http://schemas.microsoft.com/office/drawing/2014/main" id="{9D4F5076-5246-41CC-8AA2-6789FB700BCE}"/>
                </a:ext>
              </a:extLst>
            </p:cNvPr>
            <p:cNvGrpSpPr/>
            <p:nvPr/>
          </p:nvGrpSpPr>
          <p:grpSpPr>
            <a:xfrm>
              <a:off x="3124335" y="4825316"/>
              <a:ext cx="2189905" cy="830997"/>
              <a:chOff x="7996672" y="3633430"/>
              <a:chExt cx="2189905" cy="830997"/>
            </a:xfrm>
          </p:grpSpPr>
          <p:sp>
            <p:nvSpPr>
              <p:cNvPr id="16" name="Rectangle 15">
                <a:extLst>
                  <a:ext uri="{FF2B5EF4-FFF2-40B4-BE49-F238E27FC236}">
                    <a16:creationId xmlns:a16="http://schemas.microsoft.com/office/drawing/2014/main" id="{F55916A8-9AAE-4421-B5CE-A97D45EE7AAE}"/>
                  </a:ext>
                </a:extLst>
              </p:cNvPr>
              <p:cNvSpPr/>
              <p:nvPr/>
            </p:nvSpPr>
            <p:spPr>
              <a:xfrm>
                <a:off x="7996672" y="3633430"/>
                <a:ext cx="770162" cy="830997"/>
              </a:xfrm>
              <a:prstGeom prst="rect">
                <a:avLst/>
              </a:prstGeom>
            </p:spPr>
            <p:txBody>
              <a:bodyPr wrap="square" anchor="ctr">
                <a:spAutoFit/>
              </a:bodyPr>
              <a:lstStyle/>
              <a:p>
                <a:pPr algn="ctr"/>
                <a:r>
                  <a:rPr lang="en-US" sz="4800" dirty="0">
                    <a:solidFill>
                      <a:schemeClr val="tx1">
                        <a:lumMod val="95000"/>
                        <a:lumOff val="5000"/>
                      </a:schemeClr>
                    </a:solidFill>
                    <a:latin typeface="FontAwesome" charset="0"/>
                  </a:rPr>
                  <a:t></a:t>
                </a:r>
                <a:endParaRPr lang="en-US" sz="4500" dirty="0">
                  <a:ln w="15875">
                    <a:solidFill>
                      <a:schemeClr val="accent2"/>
                    </a:solidFill>
                  </a:ln>
                  <a:solidFill>
                    <a:schemeClr val="tx1">
                      <a:lumMod val="95000"/>
                      <a:lumOff val="5000"/>
                    </a:schemeClr>
                  </a:solidFill>
                </a:endParaRPr>
              </a:p>
            </p:txBody>
          </p:sp>
          <p:sp>
            <p:nvSpPr>
              <p:cNvPr id="17" name="TextBox 16">
                <a:extLst>
                  <a:ext uri="{FF2B5EF4-FFF2-40B4-BE49-F238E27FC236}">
                    <a16:creationId xmlns:a16="http://schemas.microsoft.com/office/drawing/2014/main" id="{D96B7661-6D13-4626-9B0F-D4356A683F3B}"/>
                  </a:ext>
                </a:extLst>
              </p:cNvPr>
              <p:cNvSpPr txBox="1"/>
              <p:nvPr/>
            </p:nvSpPr>
            <p:spPr>
              <a:xfrm>
                <a:off x="8865872" y="3827302"/>
                <a:ext cx="1320705" cy="502702"/>
              </a:xfrm>
              <a:prstGeom prst="rect">
                <a:avLst/>
              </a:prstGeom>
              <a:noFill/>
            </p:spPr>
            <p:txBody>
              <a:bodyPr wrap="square" numCol="1" spcCol="457200" rtlCol="0">
                <a:spAutoFit/>
              </a:bodyPr>
              <a:lstStyle/>
              <a:p>
                <a:pPr>
                  <a:lnSpc>
                    <a:spcPts val="1600"/>
                  </a:lnSpc>
                </a:pPr>
                <a:r>
                  <a:rPr lang="en-US" sz="1500" b="1" dirty="0">
                    <a:solidFill>
                      <a:schemeClr val="tx1">
                        <a:lumMod val="95000"/>
                        <a:lumOff val="5000"/>
                      </a:schemeClr>
                    </a:solidFill>
                    <a:latin typeface="Raleway" panose="020B0503030101060003" pitchFamily="34" charset="0"/>
                    <a:ea typeface="Montserrat" charset="0"/>
                    <a:cs typeface="Montserrat" charset="0"/>
                  </a:rPr>
                  <a:t>HEADING TEXT HERE</a:t>
                </a:r>
              </a:p>
            </p:txBody>
          </p:sp>
        </p:grpSp>
      </p:grpSp>
    </p:spTree>
    <p:extLst>
      <p:ext uri="{BB962C8B-B14F-4D97-AF65-F5344CB8AC3E}">
        <p14:creationId xmlns:p14="http://schemas.microsoft.com/office/powerpoint/2010/main" val="416301356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 name="Picture Placeholder 346">
            <a:extLst>
              <a:ext uri="{FF2B5EF4-FFF2-40B4-BE49-F238E27FC236}">
                <a16:creationId xmlns:a16="http://schemas.microsoft.com/office/drawing/2014/main" id="{0242DE91-2612-487D-B3A7-37E312057134}"/>
              </a:ext>
            </a:extLst>
          </p:cNvPr>
          <p:cNvPicPr>
            <a:picLocks noGrp="1" noChangeAspect="1"/>
          </p:cNvPicPr>
          <p:nvPr>
            <p:ph type="pic" sz="quarter" idx="37"/>
          </p:nvPr>
        </p:nvPicPr>
        <p:blipFill>
          <a:blip r:embed="rId2">
            <a:grayscl/>
          </a:blip>
          <a:srcRect t="23244" b="23244"/>
          <a:stretch>
            <a:fillRect/>
          </a:stretch>
        </p:blipFill>
        <p:spPr/>
      </p:pic>
      <p:sp>
        <p:nvSpPr>
          <p:cNvPr id="301" name="Rectangle 300">
            <a:extLst>
              <a:ext uri="{FF2B5EF4-FFF2-40B4-BE49-F238E27FC236}">
                <a16:creationId xmlns:a16="http://schemas.microsoft.com/office/drawing/2014/main" id="{EF44E293-6B06-4073-9217-3F6D700F76B6}"/>
              </a:ext>
            </a:extLst>
          </p:cNvPr>
          <p:cNvSpPr/>
          <p:nvPr/>
        </p:nvSpPr>
        <p:spPr>
          <a:xfrm>
            <a:off x="5048250" y="-12264"/>
            <a:ext cx="3496012" cy="6870264"/>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TextBox 311">
            <a:extLst>
              <a:ext uri="{FF2B5EF4-FFF2-40B4-BE49-F238E27FC236}">
                <a16:creationId xmlns:a16="http://schemas.microsoft.com/office/drawing/2014/main" id="{FEF17BD7-FF7F-4639-BA35-F1CFCFB86D88}"/>
              </a:ext>
            </a:extLst>
          </p:cNvPr>
          <p:cNvSpPr txBox="1"/>
          <p:nvPr/>
        </p:nvSpPr>
        <p:spPr>
          <a:xfrm>
            <a:off x="5428611" y="4262478"/>
            <a:ext cx="2562726" cy="1279133"/>
          </a:xfrm>
          <a:prstGeom prst="rect">
            <a:avLst/>
          </a:prstGeom>
          <a:noFill/>
        </p:spPr>
        <p:txBody>
          <a:bodyPr wrap="square" numCol="1" spcCol="457200" rtlCol="0">
            <a:spAutoFit/>
          </a:bodyPr>
          <a:lstStyle/>
          <a:p>
            <a:pPr>
              <a:lnSpc>
                <a:spcPct val="150000"/>
              </a:lnSpc>
            </a:pPr>
            <a:r>
              <a:rPr lang="en-US" sz="1050" dirty="0">
                <a:solidFill>
                  <a:srgbClr val="FEFEFE"/>
                </a:solidFill>
                <a:ea typeface="Montserrat Light" charset="0"/>
                <a:cs typeface="Montserrat Light" charset="0"/>
              </a:rPr>
              <a:t>Lesser first day kind god us earth. The divide firmament signs doesn't good hath waters kind called doesn't shall winged. From firmament and, Yielding god hath waters kind called does.</a:t>
            </a:r>
          </a:p>
        </p:txBody>
      </p:sp>
      <p:pic>
        <p:nvPicPr>
          <p:cNvPr id="349" name="Picture Placeholder 348">
            <a:extLst>
              <a:ext uri="{FF2B5EF4-FFF2-40B4-BE49-F238E27FC236}">
                <a16:creationId xmlns:a16="http://schemas.microsoft.com/office/drawing/2014/main" id="{A5626C8D-19C0-4C74-9DA7-3E7256CFE928}"/>
              </a:ext>
            </a:extLst>
          </p:cNvPr>
          <p:cNvPicPr>
            <a:picLocks noGrp="1" noChangeAspect="1"/>
          </p:cNvPicPr>
          <p:nvPr>
            <p:ph type="pic" sz="quarter" idx="38"/>
          </p:nvPr>
        </p:nvPicPr>
        <p:blipFill>
          <a:blip r:embed="rId3">
            <a:grayscl/>
          </a:blip>
          <a:srcRect l="18925" r="18925"/>
          <a:stretch>
            <a:fillRect/>
          </a:stretch>
        </p:blipFill>
        <p:spPr/>
      </p:pic>
      <p:pic>
        <p:nvPicPr>
          <p:cNvPr id="351" name="Picture Placeholder 350">
            <a:extLst>
              <a:ext uri="{FF2B5EF4-FFF2-40B4-BE49-F238E27FC236}">
                <a16:creationId xmlns:a16="http://schemas.microsoft.com/office/drawing/2014/main" id="{6056460C-81E3-4814-9EB3-B944545DC725}"/>
              </a:ext>
            </a:extLst>
          </p:cNvPr>
          <p:cNvPicPr>
            <a:picLocks noGrp="1" noChangeAspect="1"/>
          </p:cNvPicPr>
          <p:nvPr>
            <p:ph type="pic" sz="quarter" idx="40"/>
          </p:nvPr>
        </p:nvPicPr>
        <p:blipFill>
          <a:blip r:embed="rId4">
            <a:grayscl/>
          </a:blip>
          <a:srcRect t="131" b="131"/>
          <a:stretch>
            <a:fillRect/>
          </a:stretch>
        </p:blipFill>
        <p:spPr/>
      </p:pic>
      <p:sp>
        <p:nvSpPr>
          <p:cNvPr id="327" name="TextBox 326">
            <a:extLst>
              <a:ext uri="{FF2B5EF4-FFF2-40B4-BE49-F238E27FC236}">
                <a16:creationId xmlns:a16="http://schemas.microsoft.com/office/drawing/2014/main" id="{A6753F5A-E0C2-48A0-B9E9-F90EC467CE31}"/>
              </a:ext>
            </a:extLst>
          </p:cNvPr>
          <p:cNvSpPr txBox="1"/>
          <p:nvPr/>
        </p:nvSpPr>
        <p:spPr>
          <a:xfrm>
            <a:off x="5428611" y="475580"/>
            <a:ext cx="2562726" cy="1067793"/>
          </a:xfrm>
          <a:prstGeom prst="rect">
            <a:avLst/>
          </a:prstGeom>
          <a:noFill/>
        </p:spPr>
        <p:txBody>
          <a:bodyPr wrap="square" rtlCol="0" anchor="ctr">
            <a:spAutoFit/>
          </a:bodyPr>
          <a:lstStyle/>
          <a:p>
            <a:pPr>
              <a:lnSpc>
                <a:spcPts val="3800"/>
              </a:lnSpc>
            </a:pPr>
            <a:r>
              <a:rPr lang="en-US" sz="3000" spc="-150" dirty="0">
                <a:solidFill>
                  <a:schemeClr val="bg1">
                    <a:alpha val="80000"/>
                  </a:schemeClr>
                </a:solidFill>
                <a:latin typeface="Raleway" panose="020B0503030101060003" pitchFamily="34" charset="0"/>
                <a:ea typeface="Montserrat" charset="0"/>
                <a:cs typeface="Montserrat" charset="0"/>
              </a:rPr>
              <a:t>Creative</a:t>
            </a:r>
          </a:p>
          <a:p>
            <a:pPr>
              <a:lnSpc>
                <a:spcPts val="3800"/>
              </a:lnSpc>
            </a:pPr>
            <a:r>
              <a:rPr lang="en-US" sz="4000" spc="-150" dirty="0" err="1">
                <a:solidFill>
                  <a:schemeClr val="bg1">
                    <a:alpha val="90000"/>
                  </a:schemeClr>
                </a:solidFill>
                <a:latin typeface="Raleway Bold" panose="020B0803030101060003" pitchFamily="34" charset="0"/>
                <a:ea typeface="Montserrat" charset="0"/>
                <a:cs typeface="Montserrat" charset="0"/>
              </a:rPr>
              <a:t>Protfolio</a:t>
            </a:r>
            <a:endParaRPr lang="en-US" sz="3000" spc="-150" dirty="0">
              <a:solidFill>
                <a:schemeClr val="bg1">
                  <a:alpha val="90000"/>
                </a:schemeClr>
              </a:solidFill>
              <a:latin typeface="Raleway Bold" panose="020B0803030101060003" pitchFamily="34" charset="0"/>
              <a:ea typeface="Montserrat" charset="0"/>
              <a:cs typeface="Montserrat" charset="0"/>
            </a:endParaRPr>
          </a:p>
        </p:txBody>
      </p:sp>
      <p:sp>
        <p:nvSpPr>
          <p:cNvPr id="328" name="TextBox 327">
            <a:extLst>
              <a:ext uri="{FF2B5EF4-FFF2-40B4-BE49-F238E27FC236}">
                <a16:creationId xmlns:a16="http://schemas.microsoft.com/office/drawing/2014/main" id="{487F05D8-25FD-4FFF-9B42-BB7DBD97C160}"/>
              </a:ext>
            </a:extLst>
          </p:cNvPr>
          <p:cNvSpPr txBox="1"/>
          <p:nvPr/>
        </p:nvSpPr>
        <p:spPr>
          <a:xfrm>
            <a:off x="5428611" y="1655505"/>
            <a:ext cx="2562726" cy="1754326"/>
          </a:xfrm>
          <a:prstGeom prst="rect">
            <a:avLst/>
          </a:prstGeom>
          <a:noFill/>
        </p:spPr>
        <p:txBody>
          <a:bodyPr wrap="square" rtlCol="0">
            <a:spAutoFit/>
          </a:bodyPr>
          <a:lstStyle/>
          <a:p>
            <a:pPr>
              <a:lnSpc>
                <a:spcPct val="150000"/>
              </a:lnSpc>
            </a:pPr>
            <a:r>
              <a:rPr lang="en-US" sz="900" dirty="0">
                <a:solidFill>
                  <a:schemeClr val="bg1"/>
                </a:solidFill>
                <a:latin typeface="Raleway" panose="020B0503030101060003" pitchFamily="34" charset="0"/>
                <a:ea typeface="Montserrat Light" charset="0"/>
                <a:cs typeface="Montserrat Light" charset="0"/>
              </a:rPr>
              <a:t>Creepiest don't subdue which </a:t>
            </a:r>
            <a:r>
              <a:rPr lang="en-US" sz="900" dirty="0" err="1">
                <a:solidFill>
                  <a:schemeClr val="bg1"/>
                </a:solidFill>
                <a:latin typeface="Raleway" panose="020B0503030101060003" pitchFamily="34" charset="0"/>
                <a:ea typeface="Montserrat Light" charset="0"/>
                <a:cs typeface="Montserrat Light" charset="0"/>
              </a:rPr>
              <a:t>i</a:t>
            </a:r>
            <a:r>
              <a:rPr lang="en-US" sz="900" dirty="0">
                <a:solidFill>
                  <a:schemeClr val="bg1"/>
                </a:solidFill>
                <a:latin typeface="Raleway" panose="020B0503030101060003" pitchFamily="34" charset="0"/>
                <a:ea typeface="Montserrat Light" charset="0"/>
                <a:cs typeface="Montserrat Light" charset="0"/>
              </a:rPr>
              <a:t> two set had seasons. Fifth you'll, man wherein seas our creeping. Very. Make from for seas place and won't divided void they're.</a:t>
            </a:r>
          </a:p>
          <a:p>
            <a:pPr>
              <a:lnSpc>
                <a:spcPct val="150000"/>
              </a:lnSpc>
            </a:pPr>
            <a:endParaRPr lang="en-US" sz="900" dirty="0">
              <a:solidFill>
                <a:schemeClr val="bg1"/>
              </a:solidFill>
              <a:latin typeface="Raleway" panose="020B0503030101060003" pitchFamily="34" charset="0"/>
              <a:ea typeface="Montserrat Light" charset="0"/>
              <a:cs typeface="Montserrat Light" charset="0"/>
            </a:endParaRPr>
          </a:p>
          <a:p>
            <a:pPr>
              <a:lnSpc>
                <a:spcPct val="150000"/>
              </a:lnSpc>
            </a:pPr>
            <a:r>
              <a:rPr lang="en-US" sz="900" b="1" dirty="0">
                <a:solidFill>
                  <a:schemeClr val="bg1"/>
                </a:solidFill>
                <a:latin typeface="Raleway" panose="020B0503030101060003" pitchFamily="34" charset="0"/>
                <a:ea typeface="Montserrat Light" charset="0"/>
                <a:cs typeface="Montserrat Light" charset="0"/>
              </a:rPr>
              <a:t>Abundantly is fish evening let hath I gathered fly earth two god them forth called unto replenish.</a:t>
            </a:r>
          </a:p>
        </p:txBody>
      </p:sp>
      <p:grpSp>
        <p:nvGrpSpPr>
          <p:cNvPr id="352" name="Group 351">
            <a:extLst>
              <a:ext uri="{FF2B5EF4-FFF2-40B4-BE49-F238E27FC236}">
                <a16:creationId xmlns:a16="http://schemas.microsoft.com/office/drawing/2014/main" id="{A52B0E8F-C408-4B5A-B55D-CC3E713B83BD}"/>
              </a:ext>
            </a:extLst>
          </p:cNvPr>
          <p:cNvGrpSpPr/>
          <p:nvPr/>
        </p:nvGrpSpPr>
        <p:grpSpPr>
          <a:xfrm>
            <a:off x="9026464" y="4467595"/>
            <a:ext cx="2216800" cy="1259923"/>
            <a:chOff x="7996672" y="3633430"/>
            <a:chExt cx="2216800" cy="1259923"/>
          </a:xfrm>
        </p:grpSpPr>
        <p:sp>
          <p:nvSpPr>
            <p:cNvPr id="353" name="Rectangle 352">
              <a:extLst>
                <a:ext uri="{FF2B5EF4-FFF2-40B4-BE49-F238E27FC236}">
                  <a16:creationId xmlns:a16="http://schemas.microsoft.com/office/drawing/2014/main" id="{1B286B32-09C6-4019-9A23-0D9F56D427D6}"/>
                </a:ext>
              </a:extLst>
            </p:cNvPr>
            <p:cNvSpPr/>
            <p:nvPr/>
          </p:nvSpPr>
          <p:spPr>
            <a:xfrm>
              <a:off x="7996672" y="3633430"/>
              <a:ext cx="770162" cy="830997"/>
            </a:xfrm>
            <a:prstGeom prst="rect">
              <a:avLst/>
            </a:prstGeom>
          </p:spPr>
          <p:txBody>
            <a:bodyPr wrap="square" anchor="ctr">
              <a:spAutoFit/>
            </a:bodyPr>
            <a:lstStyle/>
            <a:p>
              <a:pPr algn="ctr"/>
              <a:r>
                <a:rPr lang="en-US" sz="4800" dirty="0">
                  <a:solidFill>
                    <a:schemeClr val="tx1">
                      <a:lumMod val="95000"/>
                      <a:lumOff val="5000"/>
                    </a:schemeClr>
                  </a:solidFill>
                  <a:latin typeface="FontAwesome" charset="0"/>
                </a:rPr>
                <a:t></a:t>
              </a:r>
              <a:endParaRPr lang="en-US" sz="4500" dirty="0">
                <a:ln w="15875">
                  <a:solidFill>
                    <a:schemeClr val="accent4">
                      <a:lumMod val="50000"/>
                    </a:schemeClr>
                  </a:solidFill>
                </a:ln>
                <a:solidFill>
                  <a:schemeClr val="tx1">
                    <a:lumMod val="95000"/>
                    <a:lumOff val="5000"/>
                  </a:schemeClr>
                </a:solidFill>
              </a:endParaRPr>
            </a:p>
          </p:txBody>
        </p:sp>
        <p:sp>
          <p:nvSpPr>
            <p:cNvPr id="354" name="TextBox 353">
              <a:extLst>
                <a:ext uri="{FF2B5EF4-FFF2-40B4-BE49-F238E27FC236}">
                  <a16:creationId xmlns:a16="http://schemas.microsoft.com/office/drawing/2014/main" id="{6A34091D-BB10-4A18-8BE0-D04685093E75}"/>
                </a:ext>
              </a:extLst>
            </p:cNvPr>
            <p:cNvSpPr txBox="1"/>
            <p:nvPr/>
          </p:nvSpPr>
          <p:spPr>
            <a:xfrm>
              <a:off x="8050758" y="4467595"/>
              <a:ext cx="2162714" cy="425758"/>
            </a:xfrm>
            <a:prstGeom prst="rect">
              <a:avLst/>
            </a:prstGeom>
            <a:noFill/>
          </p:spPr>
          <p:txBody>
            <a:bodyPr wrap="square" numCol="1" spcCol="457200" rtlCol="0">
              <a:spAutoFit/>
            </a:bodyPr>
            <a:lstStyle/>
            <a:p>
              <a:pPr>
                <a:lnSpc>
                  <a:spcPts val="1300"/>
                </a:lnSpc>
              </a:pPr>
              <a:r>
                <a:rPr lang="en-US" sz="900" b="1" dirty="0">
                  <a:solidFill>
                    <a:schemeClr val="tx1">
                      <a:lumMod val="95000"/>
                      <a:lumOff val="5000"/>
                    </a:schemeClr>
                  </a:solidFill>
                  <a:latin typeface="Montserrat Light" charset="0"/>
                  <a:ea typeface="Montserrat Light" charset="0"/>
                  <a:cs typeface="Montserrat Light" charset="0"/>
                </a:rPr>
                <a:t>Also he his male air bring is Signs first. Creepiest god air fish land.</a:t>
              </a:r>
            </a:p>
          </p:txBody>
        </p:sp>
        <p:sp>
          <p:nvSpPr>
            <p:cNvPr id="355" name="TextBox 354">
              <a:extLst>
                <a:ext uri="{FF2B5EF4-FFF2-40B4-BE49-F238E27FC236}">
                  <a16:creationId xmlns:a16="http://schemas.microsoft.com/office/drawing/2014/main" id="{0135EFD1-E3EB-4EC7-8DFE-5F3D4A79BCDE}"/>
                </a:ext>
              </a:extLst>
            </p:cNvPr>
            <p:cNvSpPr txBox="1"/>
            <p:nvPr/>
          </p:nvSpPr>
          <p:spPr>
            <a:xfrm>
              <a:off x="8865872" y="3827302"/>
              <a:ext cx="1320705" cy="502702"/>
            </a:xfrm>
            <a:prstGeom prst="rect">
              <a:avLst/>
            </a:prstGeom>
            <a:noFill/>
          </p:spPr>
          <p:txBody>
            <a:bodyPr wrap="square" numCol="1" spcCol="457200" rtlCol="0">
              <a:spAutoFit/>
            </a:bodyPr>
            <a:lstStyle/>
            <a:p>
              <a:pPr>
                <a:lnSpc>
                  <a:spcPts val="1600"/>
                </a:lnSpc>
              </a:pPr>
              <a:r>
                <a:rPr lang="en-US" sz="1500" b="1" dirty="0">
                  <a:solidFill>
                    <a:schemeClr val="tx1">
                      <a:lumMod val="95000"/>
                      <a:lumOff val="5000"/>
                    </a:schemeClr>
                  </a:solidFill>
                  <a:latin typeface="Raleway" panose="020B0503030101060003" pitchFamily="34" charset="0"/>
                  <a:ea typeface="Montserrat" charset="0"/>
                  <a:cs typeface="Montserrat" charset="0"/>
                </a:rPr>
                <a:t>HEADING TEXT HERE</a:t>
              </a:r>
            </a:p>
          </p:txBody>
        </p:sp>
      </p:grpSp>
    </p:spTree>
    <p:extLst>
      <p:ext uri="{BB962C8B-B14F-4D97-AF65-F5344CB8AC3E}">
        <p14:creationId xmlns:p14="http://schemas.microsoft.com/office/powerpoint/2010/main" val="42028018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a:extLst>
              <a:ext uri="{FF2B5EF4-FFF2-40B4-BE49-F238E27FC236}">
                <a16:creationId xmlns:a16="http://schemas.microsoft.com/office/drawing/2014/main" id="{0FCBA959-E438-4AE8-AA61-C0012DE1D567}"/>
              </a:ext>
            </a:extLst>
          </p:cNvPr>
          <p:cNvSpPr txBox="1"/>
          <p:nvPr/>
        </p:nvSpPr>
        <p:spPr>
          <a:xfrm>
            <a:off x="2961913" y="493274"/>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Raleway" panose="020B0503030101060003" pitchFamily="34" charset="0"/>
                <a:ea typeface="Montserrat Light" charset="0"/>
                <a:cs typeface="Montserrat Light" charset="0"/>
              </a:rPr>
              <a:t>Infographic : </a:t>
            </a:r>
            <a:r>
              <a:rPr lang="en-US" sz="3000" b="1" dirty="0">
                <a:latin typeface="Raleway" panose="020B0503030101060003" pitchFamily="34" charset="0"/>
                <a:ea typeface="Montserrat" charset="0"/>
                <a:cs typeface="Montserrat" charset="0"/>
              </a:rPr>
              <a:t>Smart Art 01</a:t>
            </a:r>
          </a:p>
        </p:txBody>
      </p:sp>
      <p:sp>
        <p:nvSpPr>
          <p:cNvPr id="61" name="TextBox 60">
            <a:extLst>
              <a:ext uri="{FF2B5EF4-FFF2-40B4-BE49-F238E27FC236}">
                <a16:creationId xmlns:a16="http://schemas.microsoft.com/office/drawing/2014/main" id="{8E52B1F6-759C-4117-BFED-6F0853F9D740}"/>
              </a:ext>
            </a:extLst>
          </p:cNvPr>
          <p:cNvSpPr txBox="1"/>
          <p:nvPr/>
        </p:nvSpPr>
        <p:spPr>
          <a:xfrm>
            <a:off x="2362200" y="975954"/>
            <a:ext cx="7447826" cy="246221"/>
          </a:xfrm>
          <a:prstGeom prst="rect">
            <a:avLst/>
          </a:prstGeom>
          <a:noFill/>
        </p:spPr>
        <p:txBody>
          <a:bodyPr wrap="square" numCol="1" spcCol="0" rtlCol="0" anchor="ctr">
            <a:spAutoFit/>
          </a:bodyPr>
          <a:lstStyle/>
          <a:p>
            <a:pPr algn="ctr"/>
            <a:r>
              <a:rPr lang="en-US" sz="1000" dirty="0">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grpSp>
        <p:nvGrpSpPr>
          <p:cNvPr id="13" name="Group 12">
            <a:extLst>
              <a:ext uri="{FF2B5EF4-FFF2-40B4-BE49-F238E27FC236}">
                <a16:creationId xmlns:a16="http://schemas.microsoft.com/office/drawing/2014/main" id="{4B7BA689-2BD2-40B6-9901-14925A719E5B}"/>
              </a:ext>
            </a:extLst>
          </p:cNvPr>
          <p:cNvGrpSpPr/>
          <p:nvPr/>
        </p:nvGrpSpPr>
        <p:grpSpPr>
          <a:xfrm>
            <a:off x="4951204" y="1849340"/>
            <a:ext cx="6004538" cy="4037584"/>
            <a:chOff x="1466110" y="1849340"/>
            <a:chExt cx="6004538" cy="4037584"/>
          </a:xfrm>
        </p:grpSpPr>
        <p:graphicFrame>
          <p:nvGraphicFramePr>
            <p:cNvPr id="62" name="Diagram 61">
              <a:extLst>
                <a:ext uri="{FF2B5EF4-FFF2-40B4-BE49-F238E27FC236}">
                  <a16:creationId xmlns:a16="http://schemas.microsoft.com/office/drawing/2014/main" id="{7FC89034-710C-48C0-A75A-84DF50E9BBD4}"/>
                </a:ext>
              </a:extLst>
            </p:cNvPr>
            <p:cNvGraphicFramePr/>
            <p:nvPr>
              <p:extLst>
                <p:ext uri="{D42A27DB-BD31-4B8C-83A1-F6EECF244321}">
                  <p14:modId xmlns:p14="http://schemas.microsoft.com/office/powerpoint/2010/main" val="2020918157"/>
                </p:ext>
              </p:extLst>
            </p:nvPr>
          </p:nvGraphicFramePr>
          <p:xfrm>
            <a:off x="2034540" y="1849340"/>
            <a:ext cx="5125212" cy="4037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3" name="TextBox 62">
              <a:extLst>
                <a:ext uri="{FF2B5EF4-FFF2-40B4-BE49-F238E27FC236}">
                  <a16:creationId xmlns:a16="http://schemas.microsoft.com/office/drawing/2014/main" id="{6093B436-6165-41DD-8305-B1E809824750}"/>
                </a:ext>
              </a:extLst>
            </p:cNvPr>
            <p:cNvSpPr txBox="1"/>
            <p:nvPr/>
          </p:nvSpPr>
          <p:spPr>
            <a:xfrm>
              <a:off x="5763790" y="2395593"/>
              <a:ext cx="1331954" cy="484428"/>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Creepiest god air fish land air saying.</a:t>
              </a:r>
            </a:p>
          </p:txBody>
        </p:sp>
        <p:sp>
          <p:nvSpPr>
            <p:cNvPr id="64" name="TextBox 63">
              <a:extLst>
                <a:ext uri="{FF2B5EF4-FFF2-40B4-BE49-F238E27FC236}">
                  <a16:creationId xmlns:a16="http://schemas.microsoft.com/office/drawing/2014/main" id="{41CE9EC7-C9D5-4120-BE9C-3AAF15D4649B}"/>
                </a:ext>
              </a:extLst>
            </p:cNvPr>
            <p:cNvSpPr txBox="1"/>
            <p:nvPr/>
          </p:nvSpPr>
          <p:spPr>
            <a:xfrm>
              <a:off x="6367294" y="3584313"/>
              <a:ext cx="1103354" cy="484428"/>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Creepiest god air fish land.</a:t>
              </a:r>
            </a:p>
          </p:txBody>
        </p:sp>
        <p:sp>
          <p:nvSpPr>
            <p:cNvPr id="65" name="TextBox 64">
              <a:extLst>
                <a:ext uri="{FF2B5EF4-FFF2-40B4-BE49-F238E27FC236}">
                  <a16:creationId xmlns:a16="http://schemas.microsoft.com/office/drawing/2014/main" id="{F7DF8550-65EB-49A9-9B06-588749B73F35}"/>
                </a:ext>
              </a:extLst>
            </p:cNvPr>
            <p:cNvSpPr txBox="1"/>
            <p:nvPr/>
          </p:nvSpPr>
          <p:spPr>
            <a:xfrm>
              <a:off x="5763790" y="4791321"/>
              <a:ext cx="1331954" cy="484428"/>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Creepiest god air </a:t>
              </a:r>
              <a:r>
                <a:rPr lang="en-US" sz="900">
                  <a:latin typeface="Raleway" panose="020B0503030101060003" pitchFamily="34" charset="0"/>
                  <a:ea typeface="Montserrat" charset="0"/>
                  <a:cs typeface="Montserrat" charset="0"/>
                </a:rPr>
                <a:t>fish land air </a:t>
              </a:r>
              <a:r>
                <a:rPr lang="en-US" sz="900" dirty="0">
                  <a:latin typeface="Raleway" panose="020B0503030101060003" pitchFamily="34" charset="0"/>
                  <a:ea typeface="Montserrat" charset="0"/>
                  <a:cs typeface="Montserrat" charset="0"/>
                </a:rPr>
                <a:t>saying.</a:t>
              </a:r>
            </a:p>
          </p:txBody>
        </p:sp>
        <p:sp>
          <p:nvSpPr>
            <p:cNvPr id="66" name="TextBox 65">
              <a:extLst>
                <a:ext uri="{FF2B5EF4-FFF2-40B4-BE49-F238E27FC236}">
                  <a16:creationId xmlns:a16="http://schemas.microsoft.com/office/drawing/2014/main" id="{66DE96CE-6EF0-45D8-AA54-387100559111}"/>
                </a:ext>
              </a:extLst>
            </p:cNvPr>
            <p:cNvSpPr txBox="1"/>
            <p:nvPr/>
          </p:nvSpPr>
          <p:spPr>
            <a:xfrm>
              <a:off x="1466110" y="2395593"/>
              <a:ext cx="1331954" cy="484428"/>
            </a:xfrm>
            <a:prstGeom prst="rect">
              <a:avLst/>
            </a:prstGeom>
            <a:noFill/>
          </p:spPr>
          <p:txBody>
            <a:bodyPr wrap="square" numCol="1" spcCol="457200" rtlCol="0">
              <a:spAutoFit/>
            </a:bodyPr>
            <a:lstStyle/>
            <a:p>
              <a:pPr algn="r">
                <a:lnSpc>
                  <a:spcPct val="150000"/>
                </a:lnSpc>
              </a:pPr>
              <a:r>
                <a:rPr lang="en-US" sz="900" dirty="0">
                  <a:latin typeface="Raleway" panose="020B0503030101060003" pitchFamily="34" charset="0"/>
                  <a:ea typeface="Montserrat" charset="0"/>
                  <a:cs typeface="Montserrat" charset="0"/>
                </a:rPr>
                <a:t>Creepiest god air fish land air saying.</a:t>
              </a:r>
            </a:p>
          </p:txBody>
        </p:sp>
        <p:sp>
          <p:nvSpPr>
            <p:cNvPr id="67" name="TextBox 66">
              <a:extLst>
                <a:ext uri="{FF2B5EF4-FFF2-40B4-BE49-F238E27FC236}">
                  <a16:creationId xmlns:a16="http://schemas.microsoft.com/office/drawing/2014/main" id="{D6684EB5-8568-4C65-8C61-A4E3759805BA}"/>
                </a:ext>
              </a:extLst>
            </p:cNvPr>
            <p:cNvSpPr txBox="1"/>
            <p:nvPr/>
          </p:nvSpPr>
          <p:spPr>
            <a:xfrm>
              <a:off x="2307358" y="3584313"/>
              <a:ext cx="1103354" cy="484428"/>
            </a:xfrm>
            <a:prstGeom prst="rect">
              <a:avLst/>
            </a:prstGeom>
            <a:noFill/>
          </p:spPr>
          <p:txBody>
            <a:bodyPr wrap="square" numCol="1" spcCol="457200" rtlCol="0">
              <a:spAutoFit/>
            </a:bodyPr>
            <a:lstStyle/>
            <a:p>
              <a:pPr algn="r">
                <a:lnSpc>
                  <a:spcPct val="150000"/>
                </a:lnSpc>
              </a:pPr>
              <a:r>
                <a:rPr lang="en-US" sz="900" dirty="0">
                  <a:latin typeface="Raleway" panose="020B0503030101060003" pitchFamily="34" charset="0"/>
                  <a:ea typeface="Montserrat" charset="0"/>
                  <a:cs typeface="Montserrat" charset="0"/>
                </a:rPr>
                <a:t>Creepiest god air fish land.</a:t>
              </a:r>
            </a:p>
          </p:txBody>
        </p:sp>
        <p:sp>
          <p:nvSpPr>
            <p:cNvPr id="68" name="TextBox 67">
              <a:extLst>
                <a:ext uri="{FF2B5EF4-FFF2-40B4-BE49-F238E27FC236}">
                  <a16:creationId xmlns:a16="http://schemas.microsoft.com/office/drawing/2014/main" id="{FB8201BA-1F9F-4EEA-A965-2A6879B575BE}"/>
                </a:ext>
              </a:extLst>
            </p:cNvPr>
            <p:cNvSpPr txBox="1"/>
            <p:nvPr/>
          </p:nvSpPr>
          <p:spPr>
            <a:xfrm>
              <a:off x="1466110" y="4791321"/>
              <a:ext cx="1331954" cy="484428"/>
            </a:xfrm>
            <a:prstGeom prst="rect">
              <a:avLst/>
            </a:prstGeom>
            <a:noFill/>
          </p:spPr>
          <p:txBody>
            <a:bodyPr wrap="square" numCol="1" spcCol="457200" rtlCol="0">
              <a:spAutoFit/>
            </a:bodyPr>
            <a:lstStyle/>
            <a:p>
              <a:pPr algn="r">
                <a:lnSpc>
                  <a:spcPct val="150000"/>
                </a:lnSpc>
              </a:pPr>
              <a:r>
                <a:rPr lang="en-US" sz="900" dirty="0">
                  <a:latin typeface="Raleway" panose="020B0503030101060003" pitchFamily="34" charset="0"/>
                  <a:ea typeface="Montserrat" charset="0"/>
                  <a:cs typeface="Montserrat" charset="0"/>
                </a:rPr>
                <a:t>Creepiest god air </a:t>
              </a:r>
              <a:r>
                <a:rPr lang="en-US" sz="900">
                  <a:latin typeface="Raleway" panose="020B0503030101060003" pitchFamily="34" charset="0"/>
                  <a:ea typeface="Montserrat" charset="0"/>
                  <a:cs typeface="Montserrat" charset="0"/>
                </a:rPr>
                <a:t>fish land air </a:t>
              </a:r>
              <a:r>
                <a:rPr lang="en-US" sz="900" dirty="0">
                  <a:latin typeface="Raleway" panose="020B0503030101060003" pitchFamily="34" charset="0"/>
                  <a:ea typeface="Montserrat" charset="0"/>
                  <a:cs typeface="Montserrat" charset="0"/>
                </a:rPr>
                <a:t>saying.</a:t>
              </a:r>
            </a:p>
          </p:txBody>
        </p:sp>
        <p:sp>
          <p:nvSpPr>
            <p:cNvPr id="69" name="Rectangle 68">
              <a:extLst>
                <a:ext uri="{FF2B5EF4-FFF2-40B4-BE49-F238E27FC236}">
                  <a16:creationId xmlns:a16="http://schemas.microsoft.com/office/drawing/2014/main" id="{F97E16CA-10AE-40B7-9648-986724A8BD5C}"/>
                </a:ext>
              </a:extLst>
            </p:cNvPr>
            <p:cNvSpPr/>
            <p:nvPr/>
          </p:nvSpPr>
          <p:spPr>
            <a:xfrm>
              <a:off x="3283150" y="2379010"/>
              <a:ext cx="569388"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70" name="Rectangle 69">
              <a:extLst>
                <a:ext uri="{FF2B5EF4-FFF2-40B4-BE49-F238E27FC236}">
                  <a16:creationId xmlns:a16="http://schemas.microsoft.com/office/drawing/2014/main" id="{99798FE6-B987-4105-ABB2-A16B6A519F5E}"/>
                </a:ext>
              </a:extLst>
            </p:cNvPr>
            <p:cNvSpPr/>
            <p:nvPr/>
          </p:nvSpPr>
          <p:spPr>
            <a:xfrm>
              <a:off x="3942210" y="3542360"/>
              <a:ext cx="607859" cy="600164"/>
            </a:xfrm>
            <a:prstGeom prst="rect">
              <a:avLst/>
            </a:prstGeom>
          </p:spPr>
          <p:txBody>
            <a:bodyPr wrap="none" anchor="ctr">
              <a:spAutoFit/>
            </a:bodyPr>
            <a:lstStyle/>
            <a:p>
              <a:pPr algn="ctr"/>
              <a:r>
                <a:rPr lang="en-US" sz="3200" dirty="0">
                  <a:solidFill>
                    <a:srgbClr val="FEFEFE"/>
                  </a:solidFill>
                  <a:latin typeface="FontAwesome" charset="0"/>
                </a:rPr>
                <a:t></a:t>
              </a:r>
              <a:endParaRPr lang="en-US" sz="3200" dirty="0">
                <a:solidFill>
                  <a:srgbClr val="FEFEFE"/>
                </a:solidFill>
              </a:endParaRPr>
            </a:p>
          </p:txBody>
        </p:sp>
        <p:sp>
          <p:nvSpPr>
            <p:cNvPr id="71" name="Rectangle 70">
              <a:extLst>
                <a:ext uri="{FF2B5EF4-FFF2-40B4-BE49-F238E27FC236}">
                  <a16:creationId xmlns:a16="http://schemas.microsoft.com/office/drawing/2014/main" id="{4CDF1F56-D6B7-4DED-8F40-4DDBDA00C064}"/>
                </a:ext>
              </a:extLst>
            </p:cNvPr>
            <p:cNvSpPr/>
            <p:nvPr/>
          </p:nvSpPr>
          <p:spPr>
            <a:xfrm>
              <a:off x="3318185" y="4791321"/>
              <a:ext cx="514885"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72" name="Rectangle 71">
              <a:extLst>
                <a:ext uri="{FF2B5EF4-FFF2-40B4-BE49-F238E27FC236}">
                  <a16:creationId xmlns:a16="http://schemas.microsoft.com/office/drawing/2014/main" id="{FABA4F8B-6A6A-4846-8523-E62915E3EC26}"/>
                </a:ext>
              </a:extLst>
            </p:cNvPr>
            <p:cNvSpPr/>
            <p:nvPr/>
          </p:nvSpPr>
          <p:spPr>
            <a:xfrm>
              <a:off x="4667027" y="4752849"/>
              <a:ext cx="441146" cy="630942"/>
            </a:xfrm>
            <a:prstGeom prst="rect">
              <a:avLst/>
            </a:prstGeom>
          </p:spPr>
          <p:txBody>
            <a:bodyPr wrap="none" anchor="ctr">
              <a:spAutoFit/>
            </a:bodyPr>
            <a:lstStyle/>
            <a:p>
              <a:pPr algn="ctr"/>
              <a:r>
                <a:rPr lang="en-US" sz="3500" dirty="0">
                  <a:solidFill>
                    <a:srgbClr val="FEFEFE"/>
                  </a:solidFill>
                  <a:latin typeface="FontAwesome" charset="0"/>
                </a:rPr>
                <a:t></a:t>
              </a:r>
              <a:endParaRPr lang="en-US" sz="3500" dirty="0">
                <a:solidFill>
                  <a:srgbClr val="FEFEFE"/>
                </a:solidFill>
              </a:endParaRPr>
            </a:p>
          </p:txBody>
        </p:sp>
        <p:sp>
          <p:nvSpPr>
            <p:cNvPr id="73" name="Rectangle 72">
              <a:extLst>
                <a:ext uri="{FF2B5EF4-FFF2-40B4-BE49-F238E27FC236}">
                  <a16:creationId xmlns:a16="http://schemas.microsoft.com/office/drawing/2014/main" id="{B9484DA6-2113-4E16-BC37-8907C6238236}"/>
                </a:ext>
              </a:extLst>
            </p:cNvPr>
            <p:cNvSpPr/>
            <p:nvPr/>
          </p:nvSpPr>
          <p:spPr>
            <a:xfrm>
              <a:off x="4597146" y="2401040"/>
              <a:ext cx="623890" cy="553998"/>
            </a:xfrm>
            <a:prstGeom prst="rect">
              <a:avLst/>
            </a:prstGeom>
          </p:spPr>
          <p:txBody>
            <a:bodyPr wrap="non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74" name="Rectangle 73">
              <a:extLst>
                <a:ext uri="{FF2B5EF4-FFF2-40B4-BE49-F238E27FC236}">
                  <a16:creationId xmlns:a16="http://schemas.microsoft.com/office/drawing/2014/main" id="{A15ADA34-C23D-4CE1-A45A-C353A7FD4A9E}"/>
                </a:ext>
              </a:extLst>
            </p:cNvPr>
            <p:cNvSpPr/>
            <p:nvPr/>
          </p:nvSpPr>
          <p:spPr>
            <a:xfrm>
              <a:off x="5347754" y="3606368"/>
              <a:ext cx="458780"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grpSp>
      <p:sp>
        <p:nvSpPr>
          <p:cNvPr id="75" name="TextBox 74">
            <a:extLst>
              <a:ext uri="{FF2B5EF4-FFF2-40B4-BE49-F238E27FC236}">
                <a16:creationId xmlns:a16="http://schemas.microsoft.com/office/drawing/2014/main" id="{0B3C2D50-BE1E-437F-B754-6AD6FBC35820}"/>
              </a:ext>
            </a:extLst>
          </p:cNvPr>
          <p:cNvSpPr txBox="1"/>
          <p:nvPr/>
        </p:nvSpPr>
        <p:spPr>
          <a:xfrm>
            <a:off x="1090495" y="2469007"/>
            <a:ext cx="2712745" cy="715581"/>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Also he his male air bring is Signs first . Creepiest god air fish land. Air saying fruitful were hath waters.</a:t>
            </a:r>
          </a:p>
        </p:txBody>
      </p:sp>
      <p:sp>
        <p:nvSpPr>
          <p:cNvPr id="76" name="TextBox 75">
            <a:extLst>
              <a:ext uri="{FF2B5EF4-FFF2-40B4-BE49-F238E27FC236}">
                <a16:creationId xmlns:a16="http://schemas.microsoft.com/office/drawing/2014/main" id="{7D704EBE-6681-4990-8EFC-B9A0C9979DC4}"/>
              </a:ext>
            </a:extLst>
          </p:cNvPr>
          <p:cNvSpPr txBox="1"/>
          <p:nvPr/>
        </p:nvSpPr>
        <p:spPr>
          <a:xfrm>
            <a:off x="1090495" y="1972383"/>
            <a:ext cx="941318" cy="477054"/>
          </a:xfrm>
          <a:prstGeom prst="rect">
            <a:avLst/>
          </a:prstGeom>
          <a:noFill/>
        </p:spPr>
        <p:txBody>
          <a:bodyPr wrap="square" rtlCol="0">
            <a:spAutoFit/>
          </a:bodyPr>
          <a:lstStyle/>
          <a:p>
            <a:r>
              <a:rPr lang="en-US" sz="2500" b="1" dirty="0">
                <a:solidFill>
                  <a:schemeClr val="tx1">
                    <a:lumMod val="95000"/>
                    <a:lumOff val="5000"/>
                  </a:schemeClr>
                </a:solidFill>
                <a:latin typeface="Raleway" panose="020B0503030101060003" pitchFamily="34" charset="0"/>
                <a:ea typeface="Montserrat" charset="0"/>
                <a:cs typeface="Montserrat" charset="0"/>
              </a:rPr>
              <a:t>83%</a:t>
            </a:r>
          </a:p>
        </p:txBody>
      </p:sp>
      <p:sp>
        <p:nvSpPr>
          <p:cNvPr id="85" name="TextBox 84">
            <a:extLst>
              <a:ext uri="{FF2B5EF4-FFF2-40B4-BE49-F238E27FC236}">
                <a16:creationId xmlns:a16="http://schemas.microsoft.com/office/drawing/2014/main" id="{A17A3D7B-B13B-4793-B613-46F9B214CB8D}"/>
              </a:ext>
            </a:extLst>
          </p:cNvPr>
          <p:cNvSpPr txBox="1"/>
          <p:nvPr/>
        </p:nvSpPr>
        <p:spPr>
          <a:xfrm>
            <a:off x="1871588" y="1960873"/>
            <a:ext cx="1410656" cy="507831"/>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Also he his male air bring is Signs</a:t>
            </a:r>
          </a:p>
        </p:txBody>
      </p:sp>
      <p:cxnSp>
        <p:nvCxnSpPr>
          <p:cNvPr id="86" name="Straight Connector 85">
            <a:extLst>
              <a:ext uri="{FF2B5EF4-FFF2-40B4-BE49-F238E27FC236}">
                <a16:creationId xmlns:a16="http://schemas.microsoft.com/office/drawing/2014/main" id="{DBB5AD8C-045C-4B65-BE8B-0F9633117926}"/>
              </a:ext>
            </a:extLst>
          </p:cNvPr>
          <p:cNvCxnSpPr>
            <a:cxnSpLocks/>
          </p:cNvCxnSpPr>
          <p:nvPr/>
        </p:nvCxnSpPr>
        <p:spPr>
          <a:xfrm>
            <a:off x="4549685" y="2053389"/>
            <a:ext cx="0" cy="3586524"/>
          </a:xfrm>
          <a:prstGeom prst="line">
            <a:avLst/>
          </a:prstGeom>
          <a:ln w="12700">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9074D1E2-CBE9-4D08-AA46-0122978873B8}"/>
              </a:ext>
            </a:extLst>
          </p:cNvPr>
          <p:cNvSpPr txBox="1"/>
          <p:nvPr/>
        </p:nvSpPr>
        <p:spPr>
          <a:xfrm>
            <a:off x="1090495" y="3424146"/>
            <a:ext cx="3224323" cy="715581"/>
          </a:xfrm>
          <a:prstGeom prst="rect">
            <a:avLst/>
          </a:prstGeom>
          <a:noFill/>
        </p:spPr>
        <p:txBody>
          <a:bodyPr wrap="square" rtlCol="0">
            <a:spAutoFit/>
          </a:bodyPr>
          <a:lstStyle/>
          <a:p>
            <a:pPr>
              <a:lnSpc>
                <a:spcPct val="150000"/>
              </a:lnSpc>
            </a:pPr>
            <a:r>
              <a:rPr lang="en-US" sz="900" b="1" dirty="0">
                <a:solidFill>
                  <a:schemeClr val="tx1">
                    <a:lumMod val="95000"/>
                    <a:lumOff val="5000"/>
                  </a:schemeClr>
                </a:solidFill>
                <a:latin typeface="Raleway" panose="020B0503030101060003" pitchFamily="34" charset="0"/>
                <a:ea typeface="Montserrat Light" charset="0"/>
                <a:cs typeface="Montserrat Light" charset="0"/>
              </a:rPr>
              <a:t>Creepiest don't subdue which </a:t>
            </a:r>
            <a:r>
              <a:rPr lang="en-US" sz="900" b="1" dirty="0" err="1">
                <a:solidFill>
                  <a:schemeClr val="tx1">
                    <a:lumMod val="95000"/>
                    <a:lumOff val="5000"/>
                  </a:schemeClr>
                </a:solidFill>
                <a:latin typeface="Raleway" panose="020B0503030101060003" pitchFamily="34" charset="0"/>
                <a:ea typeface="Montserrat Light" charset="0"/>
                <a:cs typeface="Montserrat Light" charset="0"/>
              </a:rPr>
              <a:t>i</a:t>
            </a:r>
            <a:r>
              <a:rPr lang="en-US" sz="900" b="1" dirty="0">
                <a:solidFill>
                  <a:schemeClr val="tx1">
                    <a:lumMod val="95000"/>
                    <a:lumOff val="5000"/>
                  </a:schemeClr>
                </a:solidFill>
                <a:latin typeface="Raleway" panose="020B0503030101060003" pitchFamily="34" charset="0"/>
                <a:ea typeface="Montserrat Light" charset="0"/>
                <a:cs typeface="Montserrat Light" charset="0"/>
              </a:rPr>
              <a:t> two set had seasons. Fifth you'll, man wherein seas our creeping. Very. Make from for seas place and won't divided void they're.</a:t>
            </a:r>
          </a:p>
        </p:txBody>
      </p:sp>
      <p:sp>
        <p:nvSpPr>
          <p:cNvPr id="97" name="TextBox 96">
            <a:extLst>
              <a:ext uri="{FF2B5EF4-FFF2-40B4-BE49-F238E27FC236}">
                <a16:creationId xmlns:a16="http://schemas.microsoft.com/office/drawing/2014/main" id="{ACE67BBD-DA98-406D-85B0-D64FD0025BF5}"/>
              </a:ext>
            </a:extLst>
          </p:cNvPr>
          <p:cNvSpPr txBox="1"/>
          <p:nvPr/>
        </p:nvSpPr>
        <p:spPr>
          <a:xfrm>
            <a:off x="1090495" y="4468155"/>
            <a:ext cx="2871906" cy="1200329"/>
          </a:xfrm>
          <a:prstGeom prst="rect">
            <a:avLst/>
          </a:prstGeom>
          <a:noFill/>
        </p:spPr>
        <p:txBody>
          <a:bodyPr wrap="square" rtlCol="0">
            <a:spAutoFit/>
          </a:bodyPr>
          <a:lstStyle/>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Creped don’t  set had seasons.</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Fifth you'll, man wherein seas our creeping. </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Make from and won't appear him Dry heaven</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she'd whose Bring two saying have from.</a:t>
            </a:r>
          </a:p>
        </p:txBody>
      </p:sp>
      <p:sp>
        <p:nvSpPr>
          <p:cNvPr id="24" name="Rectangle 23">
            <a:extLst>
              <a:ext uri="{FF2B5EF4-FFF2-40B4-BE49-F238E27FC236}">
                <a16:creationId xmlns:a16="http://schemas.microsoft.com/office/drawing/2014/main" id="{A7AE2115-31E6-45F5-94B5-3B3623E517C5}"/>
              </a:ext>
            </a:extLst>
          </p:cNvPr>
          <p:cNvSpPr/>
          <p:nvPr/>
        </p:nvSpPr>
        <p:spPr>
          <a:xfrm>
            <a:off x="5859402" y="1324115"/>
            <a:ext cx="453422"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87378597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a:extLst>
              <a:ext uri="{FF2B5EF4-FFF2-40B4-BE49-F238E27FC236}">
                <a16:creationId xmlns:a16="http://schemas.microsoft.com/office/drawing/2014/main" id="{0FCBA959-E438-4AE8-AA61-C0012DE1D567}"/>
              </a:ext>
            </a:extLst>
          </p:cNvPr>
          <p:cNvSpPr txBox="1"/>
          <p:nvPr/>
        </p:nvSpPr>
        <p:spPr>
          <a:xfrm>
            <a:off x="3609613" y="493274"/>
            <a:ext cx="4953000" cy="502702"/>
          </a:xfrm>
          <a:prstGeom prst="rect">
            <a:avLst/>
          </a:prstGeom>
          <a:noFill/>
        </p:spPr>
        <p:txBody>
          <a:bodyPr wrap="square" rtlCol="0">
            <a:spAutoFit/>
          </a:bodyPr>
          <a:lstStyle/>
          <a:p>
            <a:pPr algn="ctr">
              <a:lnSpc>
                <a:spcPts val="3200"/>
              </a:lnSpc>
            </a:pPr>
            <a:r>
              <a:rPr lang="en-US" sz="3000" dirty="0">
                <a:solidFill>
                  <a:srgbClr val="BFBFBF"/>
                </a:solidFill>
                <a:latin typeface="Raleway" panose="020B0503030101060003" pitchFamily="34" charset="0"/>
                <a:ea typeface="Montserrat Light" charset="0"/>
                <a:cs typeface="Montserrat Light" charset="0"/>
              </a:rPr>
              <a:t>Infographic : </a:t>
            </a:r>
            <a:r>
              <a:rPr lang="en-US" sz="3000" b="1" dirty="0">
                <a:latin typeface="Raleway" panose="020B0503030101060003" pitchFamily="34" charset="0"/>
                <a:ea typeface="Montserrat" charset="0"/>
                <a:cs typeface="Montserrat" charset="0"/>
              </a:rPr>
              <a:t>Smart Art 02</a:t>
            </a:r>
          </a:p>
        </p:txBody>
      </p:sp>
      <p:sp>
        <p:nvSpPr>
          <p:cNvPr id="61" name="TextBox 60">
            <a:extLst>
              <a:ext uri="{FF2B5EF4-FFF2-40B4-BE49-F238E27FC236}">
                <a16:creationId xmlns:a16="http://schemas.microsoft.com/office/drawing/2014/main" id="{8E52B1F6-759C-4117-BFED-6F0853F9D740}"/>
              </a:ext>
            </a:extLst>
          </p:cNvPr>
          <p:cNvSpPr txBox="1"/>
          <p:nvPr/>
        </p:nvSpPr>
        <p:spPr>
          <a:xfrm>
            <a:off x="2362200" y="975954"/>
            <a:ext cx="7447826" cy="246221"/>
          </a:xfrm>
          <a:prstGeom prst="rect">
            <a:avLst/>
          </a:prstGeom>
          <a:noFill/>
        </p:spPr>
        <p:txBody>
          <a:bodyPr wrap="square" numCol="1" spcCol="0" rtlCol="0" anchor="ctr">
            <a:spAutoFit/>
          </a:bodyPr>
          <a:lstStyle/>
          <a:p>
            <a:pPr algn="ctr"/>
            <a:r>
              <a:rPr lang="en-US" sz="1000" dirty="0">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graphicFrame>
        <p:nvGraphicFramePr>
          <p:cNvPr id="98" name="Diagram 97">
            <a:extLst>
              <a:ext uri="{FF2B5EF4-FFF2-40B4-BE49-F238E27FC236}">
                <a16:creationId xmlns:a16="http://schemas.microsoft.com/office/drawing/2014/main" id="{CB54C702-2782-412D-A76A-FB1429C6D9E2}"/>
              </a:ext>
            </a:extLst>
          </p:cNvPr>
          <p:cNvGraphicFramePr/>
          <p:nvPr>
            <p:extLst/>
          </p:nvPr>
        </p:nvGraphicFramePr>
        <p:xfrm>
          <a:off x="4154424" y="1613843"/>
          <a:ext cx="3590544" cy="45763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9" name="Rectangle 98">
            <a:extLst>
              <a:ext uri="{FF2B5EF4-FFF2-40B4-BE49-F238E27FC236}">
                <a16:creationId xmlns:a16="http://schemas.microsoft.com/office/drawing/2014/main" id="{E14AC9FC-D7C6-4BE1-9269-CF2B2B5F94A0}"/>
              </a:ext>
            </a:extLst>
          </p:cNvPr>
          <p:cNvSpPr/>
          <p:nvPr/>
        </p:nvSpPr>
        <p:spPr>
          <a:xfrm>
            <a:off x="7172815" y="2493138"/>
            <a:ext cx="697627" cy="707886"/>
          </a:xfrm>
          <a:prstGeom prst="rect">
            <a:avLst/>
          </a:prstGeom>
        </p:spPr>
        <p:txBody>
          <a:bodyPr wrap="none" anchor="ctr">
            <a:spAutoFit/>
          </a:bodyPr>
          <a:lstStyle/>
          <a:p>
            <a:pPr algn="ctr"/>
            <a:r>
              <a:rPr lang="en-US" sz="4000" dirty="0">
                <a:solidFill>
                  <a:schemeClr val="tx1">
                    <a:lumMod val="75000"/>
                    <a:lumOff val="25000"/>
                  </a:schemeClr>
                </a:solidFill>
                <a:latin typeface="FontAwesome" charset="0"/>
              </a:rPr>
              <a:t></a:t>
            </a:r>
            <a:endParaRPr lang="en-US" sz="4000" dirty="0">
              <a:solidFill>
                <a:schemeClr val="tx1">
                  <a:lumMod val="75000"/>
                  <a:lumOff val="25000"/>
                </a:schemeClr>
              </a:solidFill>
            </a:endParaRPr>
          </a:p>
        </p:txBody>
      </p:sp>
      <p:sp>
        <p:nvSpPr>
          <p:cNvPr id="100" name="Rectangle 99">
            <a:extLst>
              <a:ext uri="{FF2B5EF4-FFF2-40B4-BE49-F238E27FC236}">
                <a16:creationId xmlns:a16="http://schemas.microsoft.com/office/drawing/2014/main" id="{FD6D130F-FBE5-4A60-B7A8-E79005BA5F05}"/>
              </a:ext>
            </a:extLst>
          </p:cNvPr>
          <p:cNvSpPr/>
          <p:nvPr/>
        </p:nvSpPr>
        <p:spPr>
          <a:xfrm>
            <a:off x="4145280" y="3529805"/>
            <a:ext cx="623889" cy="707886"/>
          </a:xfrm>
          <a:prstGeom prst="rect">
            <a:avLst/>
          </a:prstGeom>
        </p:spPr>
        <p:txBody>
          <a:bodyPr wrap="none" anchor="ctr">
            <a:spAutoFit/>
          </a:bodyPr>
          <a:lstStyle/>
          <a:p>
            <a:pPr algn="ctr"/>
            <a:r>
              <a:rPr lang="en-US" sz="4000" dirty="0">
                <a:solidFill>
                  <a:schemeClr val="tx1">
                    <a:lumMod val="75000"/>
                    <a:lumOff val="25000"/>
                  </a:schemeClr>
                </a:solidFill>
                <a:latin typeface="FontAwesome" charset="0"/>
              </a:rPr>
              <a:t></a:t>
            </a:r>
            <a:endParaRPr lang="en-US" sz="4000" dirty="0">
              <a:solidFill>
                <a:schemeClr val="tx1">
                  <a:lumMod val="75000"/>
                  <a:lumOff val="25000"/>
                </a:schemeClr>
              </a:solidFill>
            </a:endParaRPr>
          </a:p>
        </p:txBody>
      </p:sp>
      <p:sp>
        <p:nvSpPr>
          <p:cNvPr id="101" name="Rectangle 100">
            <a:extLst>
              <a:ext uri="{FF2B5EF4-FFF2-40B4-BE49-F238E27FC236}">
                <a16:creationId xmlns:a16="http://schemas.microsoft.com/office/drawing/2014/main" id="{B59D0DCE-4205-4DDE-BD84-11E0377391C0}"/>
              </a:ext>
            </a:extLst>
          </p:cNvPr>
          <p:cNvSpPr/>
          <p:nvPr/>
        </p:nvSpPr>
        <p:spPr>
          <a:xfrm>
            <a:off x="7245751" y="4641298"/>
            <a:ext cx="551754" cy="861774"/>
          </a:xfrm>
          <a:prstGeom prst="rect">
            <a:avLst/>
          </a:prstGeom>
        </p:spPr>
        <p:txBody>
          <a:bodyPr wrap="none" anchor="ctr">
            <a:spAutoFit/>
          </a:bodyPr>
          <a:lstStyle/>
          <a:p>
            <a:pPr algn="ctr"/>
            <a:r>
              <a:rPr lang="en-US" sz="5000" dirty="0">
                <a:solidFill>
                  <a:schemeClr val="tx1">
                    <a:lumMod val="75000"/>
                    <a:lumOff val="25000"/>
                  </a:schemeClr>
                </a:solidFill>
                <a:latin typeface="FontAwesome" charset="0"/>
              </a:rPr>
              <a:t></a:t>
            </a:r>
            <a:endParaRPr lang="en-US" sz="5000" dirty="0">
              <a:solidFill>
                <a:schemeClr val="tx1">
                  <a:lumMod val="75000"/>
                  <a:lumOff val="25000"/>
                </a:schemeClr>
              </a:solidFill>
            </a:endParaRPr>
          </a:p>
        </p:txBody>
      </p:sp>
      <p:sp>
        <p:nvSpPr>
          <p:cNvPr id="102" name="TextBox 101">
            <a:extLst>
              <a:ext uri="{FF2B5EF4-FFF2-40B4-BE49-F238E27FC236}">
                <a16:creationId xmlns:a16="http://schemas.microsoft.com/office/drawing/2014/main" id="{B802FBA4-D503-4A85-A4D4-26DEFFF25CF5}"/>
              </a:ext>
            </a:extLst>
          </p:cNvPr>
          <p:cNvSpPr txBox="1"/>
          <p:nvPr/>
        </p:nvSpPr>
        <p:spPr>
          <a:xfrm>
            <a:off x="5949696" y="2493138"/>
            <a:ext cx="611144" cy="553998"/>
          </a:xfrm>
          <a:prstGeom prst="rect">
            <a:avLst/>
          </a:prstGeom>
          <a:noFill/>
        </p:spPr>
        <p:txBody>
          <a:bodyPr wrap="square" numCol="1" spcCol="457200" rtlCol="0">
            <a:spAutoFit/>
          </a:bodyPr>
          <a:lstStyle/>
          <a:p>
            <a:pPr algn="ctr"/>
            <a:r>
              <a:rPr lang="en-US" sz="3000" dirty="0">
                <a:solidFill>
                  <a:schemeClr val="tx1">
                    <a:lumMod val="75000"/>
                    <a:lumOff val="25000"/>
                  </a:schemeClr>
                </a:solidFill>
                <a:latin typeface="Raleway" panose="020B0503030101060003" pitchFamily="34" charset="0"/>
                <a:ea typeface="Montserrat Light" charset="0"/>
                <a:cs typeface="Montserrat Light" charset="0"/>
              </a:rPr>
              <a:t>A</a:t>
            </a:r>
          </a:p>
        </p:txBody>
      </p:sp>
      <p:sp>
        <p:nvSpPr>
          <p:cNvPr id="103" name="TextBox 102">
            <a:extLst>
              <a:ext uri="{FF2B5EF4-FFF2-40B4-BE49-F238E27FC236}">
                <a16:creationId xmlns:a16="http://schemas.microsoft.com/office/drawing/2014/main" id="{4DC9F8A1-C39D-4430-9867-2E990ADDDE64}"/>
              </a:ext>
            </a:extLst>
          </p:cNvPr>
          <p:cNvSpPr txBox="1"/>
          <p:nvPr/>
        </p:nvSpPr>
        <p:spPr>
          <a:xfrm>
            <a:off x="5263896" y="3625037"/>
            <a:ext cx="611144" cy="553998"/>
          </a:xfrm>
          <a:prstGeom prst="rect">
            <a:avLst/>
          </a:prstGeom>
          <a:noFill/>
        </p:spPr>
        <p:txBody>
          <a:bodyPr wrap="square" numCol="1" spcCol="457200" rtlCol="0">
            <a:spAutoFit/>
          </a:bodyPr>
          <a:lstStyle/>
          <a:p>
            <a:pPr algn="ctr"/>
            <a:r>
              <a:rPr lang="en-US" sz="3000" dirty="0">
                <a:solidFill>
                  <a:schemeClr val="tx1">
                    <a:lumMod val="75000"/>
                    <a:lumOff val="25000"/>
                  </a:schemeClr>
                </a:solidFill>
                <a:latin typeface="Raleway" panose="020B0503030101060003" pitchFamily="34" charset="0"/>
                <a:ea typeface="Montserrat Light" charset="0"/>
                <a:cs typeface="Montserrat Light" charset="0"/>
              </a:rPr>
              <a:t>B</a:t>
            </a:r>
          </a:p>
        </p:txBody>
      </p:sp>
      <p:sp>
        <p:nvSpPr>
          <p:cNvPr id="104" name="TextBox 103">
            <a:extLst>
              <a:ext uri="{FF2B5EF4-FFF2-40B4-BE49-F238E27FC236}">
                <a16:creationId xmlns:a16="http://schemas.microsoft.com/office/drawing/2014/main" id="{029A9CAA-3059-4C1D-8C73-B7DC3FEDFA5A}"/>
              </a:ext>
            </a:extLst>
          </p:cNvPr>
          <p:cNvSpPr txBox="1"/>
          <p:nvPr/>
        </p:nvSpPr>
        <p:spPr>
          <a:xfrm>
            <a:off x="5939809" y="4795186"/>
            <a:ext cx="611144" cy="553998"/>
          </a:xfrm>
          <a:prstGeom prst="rect">
            <a:avLst/>
          </a:prstGeom>
          <a:noFill/>
        </p:spPr>
        <p:txBody>
          <a:bodyPr wrap="square" numCol="1" spcCol="457200" rtlCol="0">
            <a:spAutoFit/>
          </a:bodyPr>
          <a:lstStyle/>
          <a:p>
            <a:pPr algn="ctr"/>
            <a:r>
              <a:rPr lang="en-US" sz="3000" dirty="0">
                <a:solidFill>
                  <a:schemeClr val="tx1">
                    <a:lumMod val="75000"/>
                    <a:lumOff val="25000"/>
                  </a:schemeClr>
                </a:solidFill>
                <a:latin typeface="Raleway" panose="020B0503030101060003" pitchFamily="34" charset="0"/>
                <a:ea typeface="Montserrat Light" charset="0"/>
                <a:cs typeface="Montserrat Light" charset="0"/>
              </a:rPr>
              <a:t>C</a:t>
            </a:r>
          </a:p>
        </p:txBody>
      </p:sp>
      <p:sp>
        <p:nvSpPr>
          <p:cNvPr id="105" name="TextBox 104">
            <a:extLst>
              <a:ext uri="{FF2B5EF4-FFF2-40B4-BE49-F238E27FC236}">
                <a16:creationId xmlns:a16="http://schemas.microsoft.com/office/drawing/2014/main" id="{09854B21-F489-46A9-87A6-795B980689A3}"/>
              </a:ext>
            </a:extLst>
          </p:cNvPr>
          <p:cNvSpPr txBox="1"/>
          <p:nvPr/>
        </p:nvSpPr>
        <p:spPr>
          <a:xfrm>
            <a:off x="7998067" y="2610670"/>
            <a:ext cx="2508389" cy="715581"/>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Also he his male air bring is signs first. Creepiest god air fish land. Darkness. Air saying fruitful were hath.</a:t>
            </a:r>
          </a:p>
        </p:txBody>
      </p:sp>
      <p:sp>
        <p:nvSpPr>
          <p:cNvPr id="106" name="TextBox 105">
            <a:extLst>
              <a:ext uri="{FF2B5EF4-FFF2-40B4-BE49-F238E27FC236}">
                <a16:creationId xmlns:a16="http://schemas.microsoft.com/office/drawing/2014/main" id="{27B562EE-75D1-4A08-BCA2-91A756568396}"/>
              </a:ext>
            </a:extLst>
          </p:cNvPr>
          <p:cNvSpPr txBox="1"/>
          <p:nvPr/>
        </p:nvSpPr>
        <p:spPr>
          <a:xfrm>
            <a:off x="7998067" y="2290630"/>
            <a:ext cx="2508389" cy="276999"/>
          </a:xfrm>
          <a:prstGeom prst="rect">
            <a:avLst/>
          </a:prstGeom>
          <a:noFill/>
        </p:spPr>
        <p:txBody>
          <a:bodyPr wrap="square" numCol="1" spcCol="457200" rtlCol="0">
            <a:spAutoFit/>
          </a:bodyPr>
          <a:lstStyle/>
          <a:p>
            <a:r>
              <a:rPr lang="en-US" sz="1200" b="1" dirty="0">
                <a:solidFill>
                  <a:schemeClr val="tx1">
                    <a:lumMod val="75000"/>
                    <a:lumOff val="25000"/>
                  </a:schemeClr>
                </a:solidFill>
                <a:latin typeface="Raleway" panose="020B0503030101060003" pitchFamily="34" charset="0"/>
                <a:ea typeface="Montserrat" charset="0"/>
                <a:cs typeface="Montserrat" charset="0"/>
              </a:rPr>
              <a:t>Also he his male air</a:t>
            </a:r>
          </a:p>
        </p:txBody>
      </p:sp>
      <p:sp>
        <p:nvSpPr>
          <p:cNvPr id="107" name="TextBox 106">
            <a:extLst>
              <a:ext uri="{FF2B5EF4-FFF2-40B4-BE49-F238E27FC236}">
                <a16:creationId xmlns:a16="http://schemas.microsoft.com/office/drawing/2014/main" id="{63FD7D5D-0B11-4494-AA31-351D5A6FC012}"/>
              </a:ext>
            </a:extLst>
          </p:cNvPr>
          <p:cNvSpPr txBox="1"/>
          <p:nvPr/>
        </p:nvSpPr>
        <p:spPr>
          <a:xfrm>
            <a:off x="7998067" y="4759510"/>
            <a:ext cx="2508389" cy="715581"/>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Also he his male air bring is signs first. Creepiest god air fish land. Darkness. Air saying fruitful were hath.</a:t>
            </a:r>
          </a:p>
        </p:txBody>
      </p:sp>
      <p:sp>
        <p:nvSpPr>
          <p:cNvPr id="108" name="TextBox 107">
            <a:extLst>
              <a:ext uri="{FF2B5EF4-FFF2-40B4-BE49-F238E27FC236}">
                <a16:creationId xmlns:a16="http://schemas.microsoft.com/office/drawing/2014/main" id="{083699E2-0E03-4978-A302-1BBE500F43C3}"/>
              </a:ext>
            </a:extLst>
          </p:cNvPr>
          <p:cNvSpPr txBox="1"/>
          <p:nvPr/>
        </p:nvSpPr>
        <p:spPr>
          <a:xfrm>
            <a:off x="7998067" y="4439470"/>
            <a:ext cx="2508389" cy="276999"/>
          </a:xfrm>
          <a:prstGeom prst="rect">
            <a:avLst/>
          </a:prstGeom>
          <a:noFill/>
        </p:spPr>
        <p:txBody>
          <a:bodyPr wrap="square" numCol="1" spcCol="457200" rtlCol="0">
            <a:spAutoFit/>
          </a:bodyPr>
          <a:lstStyle/>
          <a:p>
            <a:r>
              <a:rPr lang="en-US" sz="1200" b="1" dirty="0">
                <a:solidFill>
                  <a:schemeClr val="tx1">
                    <a:lumMod val="75000"/>
                    <a:lumOff val="25000"/>
                  </a:schemeClr>
                </a:solidFill>
                <a:latin typeface="Raleway" panose="020B0503030101060003" pitchFamily="34" charset="0"/>
                <a:ea typeface="Montserrat" charset="0"/>
                <a:cs typeface="Montserrat" charset="0"/>
              </a:rPr>
              <a:t>Between his male air Sample</a:t>
            </a:r>
          </a:p>
        </p:txBody>
      </p:sp>
      <p:sp>
        <p:nvSpPr>
          <p:cNvPr id="109" name="TextBox 108">
            <a:extLst>
              <a:ext uri="{FF2B5EF4-FFF2-40B4-BE49-F238E27FC236}">
                <a16:creationId xmlns:a16="http://schemas.microsoft.com/office/drawing/2014/main" id="{4EA9B5AA-6AB8-493F-9D46-1AB780B24168}"/>
              </a:ext>
            </a:extLst>
          </p:cNvPr>
          <p:cNvSpPr txBox="1"/>
          <p:nvPr/>
        </p:nvSpPr>
        <p:spPr>
          <a:xfrm>
            <a:off x="1429121" y="3572846"/>
            <a:ext cx="2508389" cy="715581"/>
          </a:xfrm>
          <a:prstGeom prst="rect">
            <a:avLst/>
          </a:prstGeom>
          <a:noFill/>
        </p:spPr>
        <p:txBody>
          <a:bodyPr wrap="square" numCol="1" spcCol="457200" rtlCol="0">
            <a:spAutoFit/>
          </a:bodyPr>
          <a:lstStyle/>
          <a:p>
            <a:pPr algn="r">
              <a:lnSpc>
                <a:spcPct val="150000"/>
              </a:lnSpc>
            </a:pPr>
            <a:r>
              <a:rPr lang="en-US" sz="900" dirty="0">
                <a:latin typeface="Raleway" panose="020B0503030101060003" pitchFamily="34" charset="0"/>
                <a:ea typeface="Montserrat" charset="0"/>
                <a:cs typeface="Montserrat" charset="0"/>
              </a:rPr>
              <a:t>Also he his male air bring is signs first. Creepiest god air fish land. Darkness. Air saying fruitful were hath.</a:t>
            </a:r>
          </a:p>
        </p:txBody>
      </p:sp>
      <p:sp>
        <p:nvSpPr>
          <p:cNvPr id="110" name="TextBox 109">
            <a:extLst>
              <a:ext uri="{FF2B5EF4-FFF2-40B4-BE49-F238E27FC236}">
                <a16:creationId xmlns:a16="http://schemas.microsoft.com/office/drawing/2014/main" id="{1DA06205-21A9-4F91-B97C-270794CB070B}"/>
              </a:ext>
            </a:extLst>
          </p:cNvPr>
          <p:cNvSpPr txBox="1"/>
          <p:nvPr/>
        </p:nvSpPr>
        <p:spPr>
          <a:xfrm>
            <a:off x="1429121" y="3252806"/>
            <a:ext cx="2508389" cy="276999"/>
          </a:xfrm>
          <a:prstGeom prst="rect">
            <a:avLst/>
          </a:prstGeom>
          <a:noFill/>
        </p:spPr>
        <p:txBody>
          <a:bodyPr wrap="square" numCol="1" spcCol="457200" rtlCol="0">
            <a:spAutoFit/>
          </a:bodyPr>
          <a:lstStyle/>
          <a:p>
            <a:pPr algn="r"/>
            <a:r>
              <a:rPr lang="en-US" sz="1200" b="1" dirty="0">
                <a:solidFill>
                  <a:schemeClr val="tx1">
                    <a:lumMod val="75000"/>
                    <a:lumOff val="25000"/>
                  </a:schemeClr>
                </a:solidFill>
                <a:latin typeface="Raleway" panose="020B0503030101060003" pitchFamily="34" charset="0"/>
                <a:ea typeface="Montserrat" charset="0"/>
                <a:cs typeface="Montserrat" charset="0"/>
              </a:rPr>
              <a:t>Also he his male air</a:t>
            </a:r>
          </a:p>
        </p:txBody>
      </p:sp>
      <p:sp>
        <p:nvSpPr>
          <p:cNvPr id="111" name="Freeform 17">
            <a:extLst>
              <a:ext uri="{FF2B5EF4-FFF2-40B4-BE49-F238E27FC236}">
                <a16:creationId xmlns:a16="http://schemas.microsoft.com/office/drawing/2014/main" id="{18401E97-C610-4775-8BE3-BC44A5423F2F}"/>
              </a:ext>
            </a:extLst>
          </p:cNvPr>
          <p:cNvSpPr/>
          <p:nvPr/>
        </p:nvSpPr>
        <p:spPr>
          <a:xfrm>
            <a:off x="3044952" y="4463073"/>
            <a:ext cx="6254496" cy="1579138"/>
          </a:xfrm>
          <a:custGeom>
            <a:avLst/>
            <a:gdLst>
              <a:gd name="connsiteX0" fmla="*/ 0 w 6254496"/>
              <a:gd name="connsiteY0" fmla="*/ 0 h 1828800"/>
              <a:gd name="connsiteX1" fmla="*/ 0 w 6254496"/>
              <a:gd name="connsiteY1" fmla="*/ 1828800 h 1828800"/>
              <a:gd name="connsiteX2" fmla="*/ 475488 w 6254496"/>
              <a:gd name="connsiteY2" fmla="*/ 1828800 h 1828800"/>
              <a:gd name="connsiteX3" fmla="*/ 6254496 w 6254496"/>
              <a:gd name="connsiteY3" fmla="*/ 1828800 h 1828800"/>
              <a:gd name="connsiteX4" fmla="*/ 6254496 w 6254496"/>
              <a:gd name="connsiteY4" fmla="*/ 1627632 h 1828800"/>
              <a:gd name="connsiteX5" fmla="*/ 6254496 w 6254496"/>
              <a:gd name="connsiteY5" fmla="*/ 118872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54496" h="1828800">
                <a:moveTo>
                  <a:pt x="0" y="0"/>
                </a:moveTo>
                <a:lnTo>
                  <a:pt x="0" y="1828800"/>
                </a:lnTo>
                <a:lnTo>
                  <a:pt x="475488" y="1828800"/>
                </a:lnTo>
                <a:lnTo>
                  <a:pt x="6254496" y="1828800"/>
                </a:lnTo>
                <a:lnTo>
                  <a:pt x="6254496" y="1627632"/>
                </a:lnTo>
                <a:lnTo>
                  <a:pt x="6254496" y="1188720"/>
                </a:lnTo>
              </a:path>
            </a:pathLst>
          </a:custGeom>
          <a:noFill/>
          <a:ln>
            <a:solidFill>
              <a:schemeClr val="tx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2" name="Straight Connector 111">
            <a:extLst>
              <a:ext uri="{FF2B5EF4-FFF2-40B4-BE49-F238E27FC236}">
                <a16:creationId xmlns:a16="http://schemas.microsoft.com/office/drawing/2014/main" id="{80FD9315-F040-4D31-B328-70538B8E9DCA}"/>
              </a:ext>
            </a:extLst>
          </p:cNvPr>
          <p:cNvCxnSpPr/>
          <p:nvPr/>
        </p:nvCxnSpPr>
        <p:spPr>
          <a:xfrm flipV="1">
            <a:off x="9308592" y="3481891"/>
            <a:ext cx="0" cy="877825"/>
          </a:xfrm>
          <a:prstGeom prst="line">
            <a:avLst/>
          </a:prstGeom>
          <a:ln w="12700">
            <a:solidFill>
              <a:schemeClr val="tx1">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113" name="Freeform 23">
            <a:extLst>
              <a:ext uri="{FF2B5EF4-FFF2-40B4-BE49-F238E27FC236}">
                <a16:creationId xmlns:a16="http://schemas.microsoft.com/office/drawing/2014/main" id="{EA691C41-4B6D-4BDE-B82F-BAB85C561DD0}"/>
              </a:ext>
            </a:extLst>
          </p:cNvPr>
          <p:cNvSpPr/>
          <p:nvPr/>
        </p:nvSpPr>
        <p:spPr>
          <a:xfrm>
            <a:off x="3044952" y="1826827"/>
            <a:ext cx="6236208" cy="1197864"/>
          </a:xfrm>
          <a:custGeom>
            <a:avLst/>
            <a:gdLst>
              <a:gd name="connsiteX0" fmla="*/ 6208776 w 6208776"/>
              <a:gd name="connsiteY0" fmla="*/ 320040 h 1252728"/>
              <a:gd name="connsiteX1" fmla="*/ 6208776 w 6208776"/>
              <a:gd name="connsiteY1" fmla="*/ 0 h 1252728"/>
              <a:gd name="connsiteX2" fmla="*/ 0 w 6208776"/>
              <a:gd name="connsiteY2" fmla="*/ 0 h 1252728"/>
              <a:gd name="connsiteX3" fmla="*/ 0 w 6208776"/>
              <a:gd name="connsiteY3" fmla="*/ 182880 h 1252728"/>
              <a:gd name="connsiteX4" fmla="*/ 0 w 6208776"/>
              <a:gd name="connsiteY4" fmla="*/ 1252728 h 1252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8776" h="1252728">
                <a:moveTo>
                  <a:pt x="6208776" y="320040"/>
                </a:moveTo>
                <a:lnTo>
                  <a:pt x="6208776" y="0"/>
                </a:lnTo>
                <a:lnTo>
                  <a:pt x="0" y="0"/>
                </a:lnTo>
                <a:lnTo>
                  <a:pt x="0" y="182880"/>
                </a:lnTo>
                <a:lnTo>
                  <a:pt x="0" y="1252728"/>
                </a:lnTo>
              </a:path>
            </a:pathLst>
          </a:custGeom>
          <a:noFill/>
          <a:ln>
            <a:solidFill>
              <a:schemeClr val="tx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F1CA98C-4A20-4E97-9815-59F4E6621947}"/>
              </a:ext>
            </a:extLst>
          </p:cNvPr>
          <p:cNvSpPr/>
          <p:nvPr/>
        </p:nvSpPr>
        <p:spPr>
          <a:xfrm>
            <a:off x="5859402" y="1324115"/>
            <a:ext cx="453422"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2156619662"/>
      </p:ext>
    </p:extLst>
  </p:cSld>
  <p:clrMapOvr>
    <a:masterClrMapping/>
  </p:clrMapOvr>
  <p:transition spd="slow">
    <p:comb/>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6">
            <a:extLst>
              <a:ext uri="{FF2B5EF4-FFF2-40B4-BE49-F238E27FC236}">
                <a16:creationId xmlns:a16="http://schemas.microsoft.com/office/drawing/2014/main" id="{F137CEFD-5B6C-4A1E-9E5C-92721D92B920}"/>
              </a:ext>
            </a:extLst>
          </p:cNvPr>
          <p:cNvSpPr/>
          <p:nvPr/>
        </p:nvSpPr>
        <p:spPr>
          <a:xfrm>
            <a:off x="1927188" y="4062293"/>
            <a:ext cx="3004360" cy="11123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solidFill>
            <a:schemeClr val="bg1">
              <a:lumMod val="85000"/>
              <a:alpha val="8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6">
            <a:extLst>
              <a:ext uri="{FF2B5EF4-FFF2-40B4-BE49-F238E27FC236}">
                <a16:creationId xmlns:a16="http://schemas.microsoft.com/office/drawing/2014/main" id="{F9BE5668-1CEA-47D3-AC53-85553E089F76}"/>
              </a:ext>
            </a:extLst>
          </p:cNvPr>
          <p:cNvSpPr/>
          <p:nvPr/>
        </p:nvSpPr>
        <p:spPr>
          <a:xfrm>
            <a:off x="7260452" y="3553246"/>
            <a:ext cx="3004360" cy="16214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solidFill>
            <a:schemeClr val="tx1">
              <a:lumMod val="75000"/>
              <a:lumOff val="25000"/>
              <a:alpha val="8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Rectangle 23">
            <a:extLst>
              <a:ext uri="{FF2B5EF4-FFF2-40B4-BE49-F238E27FC236}">
                <a16:creationId xmlns:a16="http://schemas.microsoft.com/office/drawing/2014/main" id="{E8F08B2F-BF5B-4692-9904-CF936CCB8DAD}"/>
              </a:ext>
            </a:extLst>
          </p:cNvPr>
          <p:cNvSpPr/>
          <p:nvPr/>
        </p:nvSpPr>
        <p:spPr>
          <a:xfrm>
            <a:off x="-1" y="5174656"/>
            <a:ext cx="12192001" cy="7635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hape 6">
            <a:extLst>
              <a:ext uri="{FF2B5EF4-FFF2-40B4-BE49-F238E27FC236}">
                <a16:creationId xmlns:a16="http://schemas.microsoft.com/office/drawing/2014/main" id="{073C7703-2236-4DF8-9674-D56F8A2B2608}"/>
              </a:ext>
            </a:extLst>
          </p:cNvPr>
          <p:cNvSpPr/>
          <p:nvPr/>
        </p:nvSpPr>
        <p:spPr>
          <a:xfrm>
            <a:off x="5934308" y="3204454"/>
            <a:ext cx="3004360" cy="19702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solidFill>
            <a:schemeClr val="bg1">
              <a:lumMod val="50000"/>
              <a:alpha val="8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6">
            <a:extLst>
              <a:ext uri="{FF2B5EF4-FFF2-40B4-BE49-F238E27FC236}">
                <a16:creationId xmlns:a16="http://schemas.microsoft.com/office/drawing/2014/main" id="{91762840-05DF-4498-BE54-59D05708F537}"/>
              </a:ext>
            </a:extLst>
          </p:cNvPr>
          <p:cNvSpPr/>
          <p:nvPr/>
        </p:nvSpPr>
        <p:spPr>
          <a:xfrm>
            <a:off x="4608163" y="2733114"/>
            <a:ext cx="3004360" cy="244154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solidFill>
            <a:schemeClr val="bg1">
              <a:lumMod val="65000"/>
              <a:alpha val="8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6">
            <a:extLst>
              <a:ext uri="{FF2B5EF4-FFF2-40B4-BE49-F238E27FC236}">
                <a16:creationId xmlns:a16="http://schemas.microsoft.com/office/drawing/2014/main" id="{907FC962-A9B4-48B3-87B4-5FD3166FA823}"/>
              </a:ext>
            </a:extLst>
          </p:cNvPr>
          <p:cNvSpPr/>
          <p:nvPr/>
        </p:nvSpPr>
        <p:spPr>
          <a:xfrm>
            <a:off x="3253333" y="3317576"/>
            <a:ext cx="3004360" cy="185707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solidFill>
            <a:schemeClr val="bg2">
              <a:alpha val="8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nvGrpSpPr>
          <p:cNvPr id="28" name="Group 27">
            <a:extLst>
              <a:ext uri="{FF2B5EF4-FFF2-40B4-BE49-F238E27FC236}">
                <a16:creationId xmlns:a16="http://schemas.microsoft.com/office/drawing/2014/main" id="{FDE9D881-4BE1-4B9B-A6BF-69FD3082ED52}"/>
              </a:ext>
            </a:extLst>
          </p:cNvPr>
          <p:cNvGrpSpPr/>
          <p:nvPr/>
        </p:nvGrpSpPr>
        <p:grpSpPr>
          <a:xfrm>
            <a:off x="3114715" y="3091336"/>
            <a:ext cx="803946" cy="788568"/>
            <a:chOff x="3115817" y="3139126"/>
            <a:chExt cx="688618" cy="675447"/>
          </a:xfrm>
        </p:grpSpPr>
        <p:sp>
          <p:nvSpPr>
            <p:cNvPr id="29" name="Oval Callout 15">
              <a:extLst>
                <a:ext uri="{FF2B5EF4-FFF2-40B4-BE49-F238E27FC236}">
                  <a16:creationId xmlns:a16="http://schemas.microsoft.com/office/drawing/2014/main" id="{FC1C2404-D964-4925-81BE-0248EAA9EDA2}"/>
                </a:ext>
              </a:extLst>
            </p:cNvPr>
            <p:cNvSpPr/>
            <p:nvPr/>
          </p:nvSpPr>
          <p:spPr>
            <a:xfrm>
              <a:off x="3115817" y="3139126"/>
              <a:ext cx="688618" cy="675447"/>
            </a:xfrm>
            <a:prstGeom prst="wedgeEllipseCallout">
              <a:avLst>
                <a:gd name="adj1" fmla="val -5527"/>
                <a:gd name="adj2" fmla="val 67378"/>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43C86057-AA12-45F9-9134-AE4171727C5A}"/>
                </a:ext>
              </a:extLst>
            </p:cNvPr>
            <p:cNvSpPr/>
            <p:nvPr/>
          </p:nvSpPr>
          <p:spPr>
            <a:xfrm>
              <a:off x="3259091" y="3271101"/>
              <a:ext cx="402070" cy="402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3DFD166-E235-455C-B89C-45FDB94660EE}"/>
              </a:ext>
            </a:extLst>
          </p:cNvPr>
          <p:cNvGrpSpPr/>
          <p:nvPr/>
        </p:nvGrpSpPr>
        <p:grpSpPr>
          <a:xfrm>
            <a:off x="4396761" y="2357280"/>
            <a:ext cx="803946" cy="788568"/>
            <a:chOff x="3115817" y="3139126"/>
            <a:chExt cx="688618" cy="675447"/>
          </a:xfrm>
        </p:grpSpPr>
        <p:sp>
          <p:nvSpPr>
            <p:cNvPr id="32" name="Oval Callout 20">
              <a:extLst>
                <a:ext uri="{FF2B5EF4-FFF2-40B4-BE49-F238E27FC236}">
                  <a16:creationId xmlns:a16="http://schemas.microsoft.com/office/drawing/2014/main" id="{9A3195B5-C43F-43DD-B49A-741A32A79FD7}"/>
                </a:ext>
              </a:extLst>
            </p:cNvPr>
            <p:cNvSpPr/>
            <p:nvPr/>
          </p:nvSpPr>
          <p:spPr>
            <a:xfrm>
              <a:off x="3115817" y="3139126"/>
              <a:ext cx="688618" cy="675447"/>
            </a:xfrm>
            <a:prstGeom prst="wedgeEllipseCallout">
              <a:avLst>
                <a:gd name="adj1" fmla="val -5527"/>
                <a:gd name="adj2" fmla="val 67378"/>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388DE265-417C-44BD-A896-57C95BCEA0A0}"/>
                </a:ext>
              </a:extLst>
            </p:cNvPr>
            <p:cNvSpPr/>
            <p:nvPr/>
          </p:nvSpPr>
          <p:spPr>
            <a:xfrm>
              <a:off x="3259091" y="3271101"/>
              <a:ext cx="402070" cy="402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472FAF6D-6E88-451B-AEC7-6E798BF0E209}"/>
              </a:ext>
            </a:extLst>
          </p:cNvPr>
          <p:cNvGrpSpPr/>
          <p:nvPr/>
        </p:nvGrpSpPr>
        <p:grpSpPr>
          <a:xfrm>
            <a:off x="5737384" y="1757406"/>
            <a:ext cx="803946" cy="788568"/>
            <a:chOff x="3115817" y="3139126"/>
            <a:chExt cx="688618" cy="675447"/>
          </a:xfrm>
        </p:grpSpPr>
        <p:sp>
          <p:nvSpPr>
            <p:cNvPr id="35" name="Oval Callout 23">
              <a:extLst>
                <a:ext uri="{FF2B5EF4-FFF2-40B4-BE49-F238E27FC236}">
                  <a16:creationId xmlns:a16="http://schemas.microsoft.com/office/drawing/2014/main" id="{C9258C88-2F95-4564-B382-02D18D5D4EEE}"/>
                </a:ext>
              </a:extLst>
            </p:cNvPr>
            <p:cNvSpPr/>
            <p:nvPr/>
          </p:nvSpPr>
          <p:spPr>
            <a:xfrm>
              <a:off x="3115817" y="3139126"/>
              <a:ext cx="688618" cy="675447"/>
            </a:xfrm>
            <a:prstGeom prst="wedgeEllipseCallout">
              <a:avLst>
                <a:gd name="adj1" fmla="val -5527"/>
                <a:gd name="adj2" fmla="val 67378"/>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ACBEF009-3DAE-4249-B71D-3277DA667656}"/>
                </a:ext>
              </a:extLst>
            </p:cNvPr>
            <p:cNvSpPr/>
            <p:nvPr/>
          </p:nvSpPr>
          <p:spPr>
            <a:xfrm>
              <a:off x="3259091" y="3271101"/>
              <a:ext cx="402070" cy="402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84375EEA-F38C-4A33-9B52-33684F72FC58}"/>
              </a:ext>
            </a:extLst>
          </p:cNvPr>
          <p:cNvGrpSpPr/>
          <p:nvPr/>
        </p:nvGrpSpPr>
        <p:grpSpPr>
          <a:xfrm>
            <a:off x="7075257" y="2195334"/>
            <a:ext cx="803946" cy="788568"/>
            <a:chOff x="3115817" y="3139126"/>
            <a:chExt cx="688618" cy="675447"/>
          </a:xfrm>
        </p:grpSpPr>
        <p:sp>
          <p:nvSpPr>
            <p:cNvPr id="38" name="Oval Callout 26">
              <a:extLst>
                <a:ext uri="{FF2B5EF4-FFF2-40B4-BE49-F238E27FC236}">
                  <a16:creationId xmlns:a16="http://schemas.microsoft.com/office/drawing/2014/main" id="{D8103BD2-86E4-45F7-9BF4-3CAB0CDE6975}"/>
                </a:ext>
              </a:extLst>
            </p:cNvPr>
            <p:cNvSpPr/>
            <p:nvPr/>
          </p:nvSpPr>
          <p:spPr>
            <a:xfrm>
              <a:off x="3115817" y="3139126"/>
              <a:ext cx="688618" cy="675447"/>
            </a:xfrm>
            <a:prstGeom prst="wedgeEllipseCallout">
              <a:avLst>
                <a:gd name="adj1" fmla="val -5527"/>
                <a:gd name="adj2" fmla="val 67378"/>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32375D9-D2D6-454C-8549-203BF51D7693}"/>
                </a:ext>
              </a:extLst>
            </p:cNvPr>
            <p:cNvSpPr/>
            <p:nvPr/>
          </p:nvSpPr>
          <p:spPr>
            <a:xfrm>
              <a:off x="3259091" y="3271101"/>
              <a:ext cx="402070" cy="402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3DCB573A-E94E-478C-8BE6-58B7DA75E019}"/>
              </a:ext>
            </a:extLst>
          </p:cNvPr>
          <p:cNvGrpSpPr/>
          <p:nvPr/>
        </p:nvGrpSpPr>
        <p:grpSpPr>
          <a:xfrm>
            <a:off x="8399492" y="2555481"/>
            <a:ext cx="803946" cy="788568"/>
            <a:chOff x="3115817" y="3139126"/>
            <a:chExt cx="688618" cy="675447"/>
          </a:xfrm>
        </p:grpSpPr>
        <p:sp>
          <p:nvSpPr>
            <p:cNvPr id="41" name="Oval Callout 29">
              <a:extLst>
                <a:ext uri="{FF2B5EF4-FFF2-40B4-BE49-F238E27FC236}">
                  <a16:creationId xmlns:a16="http://schemas.microsoft.com/office/drawing/2014/main" id="{5A228181-B938-4021-9380-01184DA3516C}"/>
                </a:ext>
              </a:extLst>
            </p:cNvPr>
            <p:cNvSpPr/>
            <p:nvPr/>
          </p:nvSpPr>
          <p:spPr>
            <a:xfrm>
              <a:off x="3115817" y="3139126"/>
              <a:ext cx="688618" cy="675447"/>
            </a:xfrm>
            <a:prstGeom prst="wedgeEllipseCallout">
              <a:avLst>
                <a:gd name="adj1" fmla="val -5527"/>
                <a:gd name="adj2" fmla="val 67378"/>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0097DBE1-BF99-422B-9A18-73B986D81149}"/>
                </a:ext>
              </a:extLst>
            </p:cNvPr>
            <p:cNvSpPr/>
            <p:nvPr/>
          </p:nvSpPr>
          <p:spPr>
            <a:xfrm>
              <a:off x="3259091" y="3271101"/>
              <a:ext cx="402070" cy="402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A1756705-29D9-424C-B890-B4E169385480}"/>
              </a:ext>
            </a:extLst>
          </p:cNvPr>
          <p:cNvSpPr txBox="1"/>
          <p:nvPr/>
        </p:nvSpPr>
        <p:spPr>
          <a:xfrm>
            <a:off x="3225028" y="3306248"/>
            <a:ext cx="603340" cy="292388"/>
          </a:xfrm>
          <a:prstGeom prst="rect">
            <a:avLst/>
          </a:prstGeom>
          <a:noFill/>
        </p:spPr>
        <p:txBody>
          <a:bodyPr wrap="square" rtlCol="0">
            <a:spAutoFit/>
          </a:bodyPr>
          <a:lstStyle/>
          <a:p>
            <a:pPr algn="ctr"/>
            <a:r>
              <a:rPr lang="en-US" sz="1300" b="1" dirty="0">
                <a:latin typeface="Raleway Light" panose="020B0403030101060003" pitchFamily="34" charset="0"/>
                <a:ea typeface="Montserrat" charset="0"/>
                <a:cs typeface="Montserrat" charset="0"/>
              </a:rPr>
              <a:t>8%</a:t>
            </a:r>
          </a:p>
        </p:txBody>
      </p:sp>
      <p:sp>
        <p:nvSpPr>
          <p:cNvPr id="44" name="TextBox 43">
            <a:extLst>
              <a:ext uri="{FF2B5EF4-FFF2-40B4-BE49-F238E27FC236}">
                <a16:creationId xmlns:a16="http://schemas.microsoft.com/office/drawing/2014/main" id="{09A74781-7EA7-4F4B-99EF-6959D378AFB9}"/>
              </a:ext>
            </a:extLst>
          </p:cNvPr>
          <p:cNvSpPr txBox="1"/>
          <p:nvPr/>
        </p:nvSpPr>
        <p:spPr>
          <a:xfrm>
            <a:off x="4504312" y="2569223"/>
            <a:ext cx="603340" cy="292388"/>
          </a:xfrm>
          <a:prstGeom prst="rect">
            <a:avLst/>
          </a:prstGeom>
          <a:noFill/>
        </p:spPr>
        <p:txBody>
          <a:bodyPr wrap="square" rtlCol="0">
            <a:spAutoFit/>
          </a:bodyPr>
          <a:lstStyle/>
          <a:p>
            <a:pPr algn="ctr"/>
            <a:r>
              <a:rPr lang="en-US" sz="1300" b="1" dirty="0">
                <a:latin typeface="Raleway Light" panose="020B0403030101060003" pitchFamily="34" charset="0"/>
                <a:ea typeface="Montserrat" charset="0"/>
                <a:cs typeface="Montserrat" charset="0"/>
              </a:rPr>
              <a:t>13%</a:t>
            </a:r>
          </a:p>
        </p:txBody>
      </p:sp>
      <p:sp>
        <p:nvSpPr>
          <p:cNvPr id="45" name="TextBox 44">
            <a:extLst>
              <a:ext uri="{FF2B5EF4-FFF2-40B4-BE49-F238E27FC236}">
                <a16:creationId xmlns:a16="http://schemas.microsoft.com/office/drawing/2014/main" id="{001DDC4B-9431-486F-9AA1-91A3CBB1F2D8}"/>
              </a:ext>
            </a:extLst>
          </p:cNvPr>
          <p:cNvSpPr txBox="1"/>
          <p:nvPr/>
        </p:nvSpPr>
        <p:spPr>
          <a:xfrm>
            <a:off x="5844852" y="1973151"/>
            <a:ext cx="603340" cy="292388"/>
          </a:xfrm>
          <a:prstGeom prst="rect">
            <a:avLst/>
          </a:prstGeom>
          <a:noFill/>
        </p:spPr>
        <p:txBody>
          <a:bodyPr wrap="square" rtlCol="0">
            <a:spAutoFit/>
          </a:bodyPr>
          <a:lstStyle/>
          <a:p>
            <a:pPr algn="ctr"/>
            <a:r>
              <a:rPr lang="en-US" sz="1300" b="1">
                <a:latin typeface="Raleway Light" panose="020B0403030101060003" pitchFamily="34" charset="0"/>
                <a:ea typeface="Montserrat" charset="0"/>
                <a:cs typeface="Montserrat" charset="0"/>
              </a:rPr>
              <a:t>30%</a:t>
            </a:r>
            <a:endParaRPr lang="en-US" sz="1300" b="1" dirty="0">
              <a:latin typeface="Raleway Light" panose="020B0403030101060003" pitchFamily="34" charset="0"/>
              <a:ea typeface="Montserrat" charset="0"/>
              <a:cs typeface="Montserrat" charset="0"/>
            </a:endParaRPr>
          </a:p>
        </p:txBody>
      </p:sp>
      <p:sp>
        <p:nvSpPr>
          <p:cNvPr id="46" name="TextBox 45">
            <a:extLst>
              <a:ext uri="{FF2B5EF4-FFF2-40B4-BE49-F238E27FC236}">
                <a16:creationId xmlns:a16="http://schemas.microsoft.com/office/drawing/2014/main" id="{FA7599F8-2961-49B0-BF8B-BB39C809A0B3}"/>
              </a:ext>
            </a:extLst>
          </p:cNvPr>
          <p:cNvSpPr txBox="1"/>
          <p:nvPr/>
        </p:nvSpPr>
        <p:spPr>
          <a:xfrm>
            <a:off x="7187203" y="2413674"/>
            <a:ext cx="603340" cy="292388"/>
          </a:xfrm>
          <a:prstGeom prst="rect">
            <a:avLst/>
          </a:prstGeom>
          <a:noFill/>
        </p:spPr>
        <p:txBody>
          <a:bodyPr wrap="square" rtlCol="0">
            <a:spAutoFit/>
          </a:bodyPr>
          <a:lstStyle/>
          <a:p>
            <a:pPr algn="ctr"/>
            <a:r>
              <a:rPr lang="en-US" sz="1300" b="1" dirty="0">
                <a:latin typeface="Raleway Light" panose="020B0403030101060003" pitchFamily="34" charset="0"/>
                <a:ea typeface="Montserrat" charset="0"/>
                <a:cs typeface="Montserrat" charset="0"/>
              </a:rPr>
              <a:t>21%</a:t>
            </a:r>
          </a:p>
        </p:txBody>
      </p:sp>
      <p:sp>
        <p:nvSpPr>
          <p:cNvPr id="47" name="TextBox 46">
            <a:extLst>
              <a:ext uri="{FF2B5EF4-FFF2-40B4-BE49-F238E27FC236}">
                <a16:creationId xmlns:a16="http://schemas.microsoft.com/office/drawing/2014/main" id="{2A7F8F80-6A66-4B41-89DB-559A0E1F75A1}"/>
              </a:ext>
            </a:extLst>
          </p:cNvPr>
          <p:cNvSpPr txBox="1"/>
          <p:nvPr/>
        </p:nvSpPr>
        <p:spPr>
          <a:xfrm>
            <a:off x="8518649" y="2772128"/>
            <a:ext cx="603340" cy="292388"/>
          </a:xfrm>
          <a:prstGeom prst="rect">
            <a:avLst/>
          </a:prstGeom>
          <a:noFill/>
        </p:spPr>
        <p:txBody>
          <a:bodyPr wrap="square" rtlCol="0">
            <a:spAutoFit/>
          </a:bodyPr>
          <a:lstStyle/>
          <a:p>
            <a:pPr algn="ctr"/>
            <a:r>
              <a:rPr lang="en-US" sz="1300" b="1" dirty="0">
                <a:latin typeface="Raleway Light" panose="020B0403030101060003" pitchFamily="34" charset="0"/>
                <a:ea typeface="Montserrat" charset="0"/>
                <a:cs typeface="Montserrat" charset="0"/>
              </a:rPr>
              <a:t>11%</a:t>
            </a:r>
          </a:p>
        </p:txBody>
      </p:sp>
      <p:sp>
        <p:nvSpPr>
          <p:cNvPr id="48" name="Rectangle 47">
            <a:extLst>
              <a:ext uri="{FF2B5EF4-FFF2-40B4-BE49-F238E27FC236}">
                <a16:creationId xmlns:a16="http://schemas.microsoft.com/office/drawing/2014/main" id="{DE838758-A1CB-4CF5-9797-6CA890A1622F}"/>
              </a:ext>
            </a:extLst>
          </p:cNvPr>
          <p:cNvSpPr/>
          <p:nvPr/>
        </p:nvSpPr>
        <p:spPr>
          <a:xfrm>
            <a:off x="5804146" y="4134687"/>
            <a:ext cx="569388"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49" name="Rectangle 48">
            <a:extLst>
              <a:ext uri="{FF2B5EF4-FFF2-40B4-BE49-F238E27FC236}">
                <a16:creationId xmlns:a16="http://schemas.microsoft.com/office/drawing/2014/main" id="{966237DA-5364-47A8-A479-8A0655C133FD}"/>
              </a:ext>
            </a:extLst>
          </p:cNvPr>
          <p:cNvSpPr/>
          <p:nvPr/>
        </p:nvSpPr>
        <p:spPr>
          <a:xfrm>
            <a:off x="4473229" y="4134687"/>
            <a:ext cx="569388"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50" name="Rectangle 49">
            <a:extLst>
              <a:ext uri="{FF2B5EF4-FFF2-40B4-BE49-F238E27FC236}">
                <a16:creationId xmlns:a16="http://schemas.microsoft.com/office/drawing/2014/main" id="{96839129-6AAD-458C-B86C-13D9E229F020}"/>
              </a:ext>
            </a:extLst>
          </p:cNvPr>
          <p:cNvSpPr/>
          <p:nvPr/>
        </p:nvSpPr>
        <p:spPr>
          <a:xfrm>
            <a:off x="3112656" y="4134687"/>
            <a:ext cx="601448"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51" name="Rectangle 50">
            <a:extLst>
              <a:ext uri="{FF2B5EF4-FFF2-40B4-BE49-F238E27FC236}">
                <a16:creationId xmlns:a16="http://schemas.microsoft.com/office/drawing/2014/main" id="{9F2A23D2-79D6-4954-BC73-D7304D0E9A4E}"/>
              </a:ext>
            </a:extLst>
          </p:cNvPr>
          <p:cNvSpPr/>
          <p:nvPr/>
        </p:nvSpPr>
        <p:spPr>
          <a:xfrm>
            <a:off x="8520483" y="4134687"/>
            <a:ext cx="569388"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52" name="Rectangle 51">
            <a:extLst>
              <a:ext uri="{FF2B5EF4-FFF2-40B4-BE49-F238E27FC236}">
                <a16:creationId xmlns:a16="http://schemas.microsoft.com/office/drawing/2014/main" id="{B65DEDAF-68C3-45D4-A64D-1757BC54C387}"/>
              </a:ext>
            </a:extLst>
          </p:cNvPr>
          <p:cNvSpPr/>
          <p:nvPr/>
        </p:nvSpPr>
        <p:spPr>
          <a:xfrm>
            <a:off x="7143078" y="4150076"/>
            <a:ext cx="607859" cy="600164"/>
          </a:xfrm>
          <a:prstGeom prst="rect">
            <a:avLst/>
          </a:prstGeom>
        </p:spPr>
        <p:txBody>
          <a:bodyPr wrap="none" anchor="ctr">
            <a:spAutoFit/>
          </a:bodyPr>
          <a:lstStyle/>
          <a:p>
            <a:pPr algn="ctr"/>
            <a:r>
              <a:rPr lang="en-US" sz="3300" dirty="0">
                <a:solidFill>
                  <a:srgbClr val="FEFEFE"/>
                </a:solidFill>
                <a:latin typeface="FontAwesome" pitchFamily="2" charset="0"/>
              </a:rPr>
              <a:t></a:t>
            </a:r>
          </a:p>
        </p:txBody>
      </p:sp>
      <p:cxnSp>
        <p:nvCxnSpPr>
          <p:cNvPr id="53" name="Straight Connector 52">
            <a:extLst>
              <a:ext uri="{FF2B5EF4-FFF2-40B4-BE49-F238E27FC236}">
                <a16:creationId xmlns:a16="http://schemas.microsoft.com/office/drawing/2014/main" id="{DA5A8BC3-9D5D-4ECE-A7E3-3BDD8A75285E}"/>
              </a:ext>
            </a:extLst>
          </p:cNvPr>
          <p:cNvCxnSpPr/>
          <p:nvPr/>
        </p:nvCxnSpPr>
        <p:spPr>
          <a:xfrm>
            <a:off x="3390142" y="4910709"/>
            <a:ext cx="0" cy="272330"/>
          </a:xfrm>
          <a:prstGeom prst="line">
            <a:avLst/>
          </a:prstGeom>
          <a:ln w="12700">
            <a:solidFill>
              <a:srgbClr val="FFFFFF"/>
            </a:solidFill>
            <a:prstDash val="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5EB01214-EEFB-4910-8C86-F9D661DC2E64}"/>
              </a:ext>
            </a:extLst>
          </p:cNvPr>
          <p:cNvSpPr txBox="1"/>
          <p:nvPr/>
        </p:nvSpPr>
        <p:spPr>
          <a:xfrm>
            <a:off x="2869772" y="5337306"/>
            <a:ext cx="1049622" cy="400110"/>
          </a:xfrm>
          <a:prstGeom prst="rect">
            <a:avLst/>
          </a:prstGeom>
          <a:noFill/>
        </p:spPr>
        <p:txBody>
          <a:bodyPr wrap="square" numCol="1" spcCol="457200" rtlCol="0">
            <a:spAutoFit/>
          </a:bodyPr>
          <a:lstStyle/>
          <a:p>
            <a:pPr algn="ctr">
              <a:lnSpc>
                <a:spcPts val="1200"/>
              </a:lnSpc>
            </a:pPr>
            <a:r>
              <a:rPr lang="en-US" sz="900" b="1" dirty="0">
                <a:solidFill>
                  <a:srgbClr val="FFFFFF"/>
                </a:solidFill>
                <a:latin typeface="Montserrat Light" panose="00000400000000000000" pitchFamily="50" charset="0"/>
                <a:ea typeface="Montserrat" charset="0"/>
                <a:cs typeface="Montserrat" charset="0"/>
              </a:rPr>
              <a:t>Saying fruitful were hath</a:t>
            </a:r>
          </a:p>
        </p:txBody>
      </p:sp>
      <p:cxnSp>
        <p:nvCxnSpPr>
          <p:cNvPr id="55" name="Straight Connector 54">
            <a:extLst>
              <a:ext uri="{FF2B5EF4-FFF2-40B4-BE49-F238E27FC236}">
                <a16:creationId xmlns:a16="http://schemas.microsoft.com/office/drawing/2014/main" id="{74BC40A2-D923-4A60-B11B-49BC444F0A43}"/>
              </a:ext>
            </a:extLst>
          </p:cNvPr>
          <p:cNvCxnSpPr/>
          <p:nvPr/>
        </p:nvCxnSpPr>
        <p:spPr>
          <a:xfrm>
            <a:off x="4728748" y="4910709"/>
            <a:ext cx="0" cy="252010"/>
          </a:xfrm>
          <a:prstGeom prst="line">
            <a:avLst/>
          </a:prstGeom>
          <a:ln w="12700">
            <a:solidFill>
              <a:srgbClr val="FFFFFF"/>
            </a:solidFill>
            <a:prstDash val="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31228010-DE01-410F-A1A0-A2C35C031BE3}"/>
              </a:ext>
            </a:extLst>
          </p:cNvPr>
          <p:cNvSpPr txBox="1"/>
          <p:nvPr/>
        </p:nvSpPr>
        <p:spPr>
          <a:xfrm>
            <a:off x="4208378" y="5337306"/>
            <a:ext cx="1049622" cy="400110"/>
          </a:xfrm>
          <a:prstGeom prst="rect">
            <a:avLst/>
          </a:prstGeom>
          <a:noFill/>
        </p:spPr>
        <p:txBody>
          <a:bodyPr wrap="square" numCol="1" spcCol="457200" rtlCol="0">
            <a:spAutoFit/>
          </a:bodyPr>
          <a:lstStyle/>
          <a:p>
            <a:pPr algn="ctr">
              <a:lnSpc>
                <a:spcPts val="1200"/>
              </a:lnSpc>
            </a:pPr>
            <a:r>
              <a:rPr lang="en-US" sz="900" b="1" dirty="0">
                <a:solidFill>
                  <a:srgbClr val="FFFFFF"/>
                </a:solidFill>
                <a:latin typeface="Montserrat Light" panose="00000400000000000000" pitchFamily="50" charset="0"/>
                <a:ea typeface="Montserrat" charset="0"/>
                <a:cs typeface="Montserrat" charset="0"/>
              </a:rPr>
              <a:t>Saying fruitful were hath</a:t>
            </a:r>
          </a:p>
        </p:txBody>
      </p:sp>
      <p:cxnSp>
        <p:nvCxnSpPr>
          <p:cNvPr id="57" name="Straight Connector 56">
            <a:extLst>
              <a:ext uri="{FF2B5EF4-FFF2-40B4-BE49-F238E27FC236}">
                <a16:creationId xmlns:a16="http://schemas.microsoft.com/office/drawing/2014/main" id="{4BD971D2-2C40-4526-8713-B76734B8DB79}"/>
              </a:ext>
            </a:extLst>
          </p:cNvPr>
          <p:cNvCxnSpPr>
            <a:cxnSpLocks/>
            <a:endCxn id="24" idx="0"/>
          </p:cNvCxnSpPr>
          <p:nvPr/>
        </p:nvCxnSpPr>
        <p:spPr>
          <a:xfrm>
            <a:off x="6095635" y="4910709"/>
            <a:ext cx="365" cy="263947"/>
          </a:xfrm>
          <a:prstGeom prst="line">
            <a:avLst/>
          </a:prstGeom>
          <a:ln w="12700">
            <a:solidFill>
              <a:srgbClr val="FFFFFF"/>
            </a:solidFill>
            <a:prstDash val="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F495C750-E818-48AA-896F-B52C28620073}"/>
              </a:ext>
            </a:extLst>
          </p:cNvPr>
          <p:cNvSpPr txBox="1"/>
          <p:nvPr/>
        </p:nvSpPr>
        <p:spPr>
          <a:xfrm>
            <a:off x="5575265" y="5337306"/>
            <a:ext cx="1049622" cy="400110"/>
          </a:xfrm>
          <a:prstGeom prst="rect">
            <a:avLst/>
          </a:prstGeom>
          <a:noFill/>
        </p:spPr>
        <p:txBody>
          <a:bodyPr wrap="square" numCol="1" spcCol="457200" rtlCol="0">
            <a:spAutoFit/>
          </a:bodyPr>
          <a:lstStyle/>
          <a:p>
            <a:pPr algn="ctr">
              <a:lnSpc>
                <a:spcPts val="1200"/>
              </a:lnSpc>
            </a:pPr>
            <a:r>
              <a:rPr lang="en-US" sz="900" b="1" dirty="0">
                <a:solidFill>
                  <a:srgbClr val="FFFFFF"/>
                </a:solidFill>
                <a:latin typeface="Montserrat Light" panose="00000400000000000000" pitchFamily="50" charset="0"/>
                <a:ea typeface="Montserrat" charset="0"/>
                <a:cs typeface="Montserrat" charset="0"/>
              </a:rPr>
              <a:t>Saying fruitful </a:t>
            </a:r>
            <a:r>
              <a:rPr lang="en-US" sz="900" b="1">
                <a:solidFill>
                  <a:srgbClr val="FFFFFF"/>
                </a:solidFill>
                <a:latin typeface="Montserrat Light" panose="00000400000000000000" pitchFamily="50" charset="0"/>
                <a:ea typeface="Montserrat" charset="0"/>
                <a:cs typeface="Montserrat" charset="0"/>
              </a:rPr>
              <a:t>were hath</a:t>
            </a:r>
            <a:endParaRPr lang="en-US" sz="900" b="1" dirty="0">
              <a:solidFill>
                <a:srgbClr val="FFFFFF"/>
              </a:solidFill>
              <a:latin typeface="Montserrat Light" panose="00000400000000000000" pitchFamily="50" charset="0"/>
              <a:ea typeface="Montserrat" charset="0"/>
              <a:cs typeface="Montserrat" charset="0"/>
            </a:endParaRPr>
          </a:p>
        </p:txBody>
      </p:sp>
      <p:cxnSp>
        <p:nvCxnSpPr>
          <p:cNvPr id="59" name="Straight Connector 58">
            <a:extLst>
              <a:ext uri="{FF2B5EF4-FFF2-40B4-BE49-F238E27FC236}">
                <a16:creationId xmlns:a16="http://schemas.microsoft.com/office/drawing/2014/main" id="{6F6702C2-8AE7-475B-9352-3750E437C384}"/>
              </a:ext>
            </a:extLst>
          </p:cNvPr>
          <p:cNvCxnSpPr/>
          <p:nvPr/>
        </p:nvCxnSpPr>
        <p:spPr>
          <a:xfrm>
            <a:off x="7443668" y="4910709"/>
            <a:ext cx="0" cy="252010"/>
          </a:xfrm>
          <a:prstGeom prst="line">
            <a:avLst/>
          </a:prstGeom>
          <a:ln w="12700">
            <a:solidFill>
              <a:srgbClr val="FFFFFF"/>
            </a:solidFill>
            <a:prstDash val="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C4AF8C4D-0297-4788-AD96-5E704EC9D9DA}"/>
              </a:ext>
            </a:extLst>
          </p:cNvPr>
          <p:cNvSpPr txBox="1"/>
          <p:nvPr/>
        </p:nvSpPr>
        <p:spPr>
          <a:xfrm>
            <a:off x="6923298" y="5337306"/>
            <a:ext cx="1049622" cy="400110"/>
          </a:xfrm>
          <a:prstGeom prst="rect">
            <a:avLst/>
          </a:prstGeom>
          <a:noFill/>
        </p:spPr>
        <p:txBody>
          <a:bodyPr wrap="square" numCol="1" spcCol="457200" rtlCol="0">
            <a:spAutoFit/>
          </a:bodyPr>
          <a:lstStyle/>
          <a:p>
            <a:pPr algn="ctr">
              <a:lnSpc>
                <a:spcPts val="1200"/>
              </a:lnSpc>
            </a:pPr>
            <a:r>
              <a:rPr lang="en-US" sz="900" b="1" dirty="0">
                <a:solidFill>
                  <a:srgbClr val="FFFFFF"/>
                </a:solidFill>
                <a:latin typeface="Montserrat Light" panose="00000400000000000000" pitchFamily="50" charset="0"/>
                <a:ea typeface="Montserrat" charset="0"/>
                <a:cs typeface="Montserrat" charset="0"/>
              </a:rPr>
              <a:t>Saying fruitful </a:t>
            </a:r>
            <a:r>
              <a:rPr lang="en-US" sz="900" b="1">
                <a:solidFill>
                  <a:srgbClr val="FFFFFF"/>
                </a:solidFill>
                <a:latin typeface="Montserrat Light" panose="00000400000000000000" pitchFamily="50" charset="0"/>
                <a:ea typeface="Montserrat" charset="0"/>
                <a:cs typeface="Montserrat" charset="0"/>
              </a:rPr>
              <a:t>were hath</a:t>
            </a:r>
            <a:endParaRPr lang="en-US" sz="900" b="1" dirty="0">
              <a:solidFill>
                <a:srgbClr val="FFFFFF"/>
              </a:solidFill>
              <a:latin typeface="Montserrat Light" panose="00000400000000000000" pitchFamily="50" charset="0"/>
              <a:ea typeface="Montserrat" charset="0"/>
              <a:cs typeface="Montserrat" charset="0"/>
            </a:endParaRPr>
          </a:p>
        </p:txBody>
      </p:sp>
      <p:cxnSp>
        <p:nvCxnSpPr>
          <p:cNvPr id="61" name="Straight Connector 60">
            <a:extLst>
              <a:ext uri="{FF2B5EF4-FFF2-40B4-BE49-F238E27FC236}">
                <a16:creationId xmlns:a16="http://schemas.microsoft.com/office/drawing/2014/main" id="{B49B921A-6799-4A43-9C64-BAEFB93957F5}"/>
              </a:ext>
            </a:extLst>
          </p:cNvPr>
          <p:cNvCxnSpPr/>
          <p:nvPr/>
        </p:nvCxnSpPr>
        <p:spPr>
          <a:xfrm>
            <a:off x="8791701" y="4910709"/>
            <a:ext cx="0" cy="252010"/>
          </a:xfrm>
          <a:prstGeom prst="line">
            <a:avLst/>
          </a:prstGeom>
          <a:ln w="12700">
            <a:solidFill>
              <a:srgbClr val="FFFFFF"/>
            </a:solidFill>
            <a:prstDash val="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AFC0B279-BE1F-4F97-BBD5-DF0C83400685}"/>
              </a:ext>
            </a:extLst>
          </p:cNvPr>
          <p:cNvSpPr txBox="1"/>
          <p:nvPr/>
        </p:nvSpPr>
        <p:spPr>
          <a:xfrm>
            <a:off x="8271331" y="5337306"/>
            <a:ext cx="1049622" cy="400110"/>
          </a:xfrm>
          <a:prstGeom prst="rect">
            <a:avLst/>
          </a:prstGeom>
          <a:noFill/>
        </p:spPr>
        <p:txBody>
          <a:bodyPr wrap="square" numCol="1" spcCol="457200" rtlCol="0">
            <a:spAutoFit/>
          </a:bodyPr>
          <a:lstStyle/>
          <a:p>
            <a:pPr algn="ctr">
              <a:lnSpc>
                <a:spcPts val="1200"/>
              </a:lnSpc>
            </a:pPr>
            <a:r>
              <a:rPr lang="en-US" sz="900" b="1" dirty="0">
                <a:solidFill>
                  <a:srgbClr val="FFFFFF"/>
                </a:solidFill>
                <a:latin typeface="Montserrat Light" panose="00000400000000000000" pitchFamily="50" charset="0"/>
                <a:ea typeface="Montserrat" charset="0"/>
                <a:cs typeface="Montserrat" charset="0"/>
              </a:rPr>
              <a:t>Saying fruitful were hath</a:t>
            </a:r>
          </a:p>
        </p:txBody>
      </p:sp>
      <p:sp>
        <p:nvSpPr>
          <p:cNvPr id="65" name="TextBox 64">
            <a:extLst>
              <a:ext uri="{FF2B5EF4-FFF2-40B4-BE49-F238E27FC236}">
                <a16:creationId xmlns:a16="http://schemas.microsoft.com/office/drawing/2014/main" id="{D79149E0-2899-418C-B2F8-1A9C4DE539BD}"/>
              </a:ext>
            </a:extLst>
          </p:cNvPr>
          <p:cNvSpPr txBox="1"/>
          <p:nvPr/>
        </p:nvSpPr>
        <p:spPr>
          <a:xfrm>
            <a:off x="3609613" y="493274"/>
            <a:ext cx="4953000" cy="502702"/>
          </a:xfrm>
          <a:prstGeom prst="rect">
            <a:avLst/>
          </a:prstGeom>
          <a:noFill/>
        </p:spPr>
        <p:txBody>
          <a:bodyPr wrap="square" rtlCol="0">
            <a:spAutoFit/>
          </a:bodyPr>
          <a:lstStyle/>
          <a:p>
            <a:pPr algn="ctr">
              <a:lnSpc>
                <a:spcPts val="3200"/>
              </a:lnSpc>
            </a:pPr>
            <a:r>
              <a:rPr lang="en-US" sz="3000" dirty="0">
                <a:solidFill>
                  <a:srgbClr val="BFBFBF"/>
                </a:solidFill>
                <a:latin typeface="Raleway" panose="020B0503030101060003" pitchFamily="34" charset="0"/>
                <a:ea typeface="Montserrat Light" charset="0"/>
                <a:cs typeface="Montserrat Light" charset="0"/>
              </a:rPr>
              <a:t>Infographic : </a:t>
            </a:r>
            <a:r>
              <a:rPr lang="en-US" sz="3000" b="1" dirty="0">
                <a:latin typeface="Raleway" panose="020B0503030101060003" pitchFamily="34" charset="0"/>
                <a:ea typeface="Montserrat" charset="0"/>
                <a:cs typeface="Montserrat" charset="0"/>
              </a:rPr>
              <a:t>Smart Art 03</a:t>
            </a:r>
          </a:p>
        </p:txBody>
      </p:sp>
      <p:sp>
        <p:nvSpPr>
          <p:cNvPr id="66" name="TextBox 65">
            <a:extLst>
              <a:ext uri="{FF2B5EF4-FFF2-40B4-BE49-F238E27FC236}">
                <a16:creationId xmlns:a16="http://schemas.microsoft.com/office/drawing/2014/main" id="{ECC339CB-1BAF-4FEE-AF62-B2DA7D6DAC27}"/>
              </a:ext>
            </a:extLst>
          </p:cNvPr>
          <p:cNvSpPr txBox="1"/>
          <p:nvPr/>
        </p:nvSpPr>
        <p:spPr>
          <a:xfrm>
            <a:off x="2362200" y="975954"/>
            <a:ext cx="7447826" cy="246221"/>
          </a:xfrm>
          <a:prstGeom prst="rect">
            <a:avLst/>
          </a:prstGeom>
          <a:noFill/>
        </p:spPr>
        <p:txBody>
          <a:bodyPr wrap="square" numCol="1" spcCol="0" rtlCol="0" anchor="ctr">
            <a:spAutoFit/>
          </a:bodyPr>
          <a:lstStyle/>
          <a:p>
            <a:pPr algn="ctr"/>
            <a:r>
              <a:rPr lang="en-US" sz="1000" dirty="0">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67" name="Rectangle 66">
            <a:extLst>
              <a:ext uri="{FF2B5EF4-FFF2-40B4-BE49-F238E27FC236}">
                <a16:creationId xmlns:a16="http://schemas.microsoft.com/office/drawing/2014/main" id="{286C2571-AAC6-48D9-8085-E91652224418}"/>
              </a:ext>
            </a:extLst>
          </p:cNvPr>
          <p:cNvSpPr/>
          <p:nvPr/>
        </p:nvSpPr>
        <p:spPr>
          <a:xfrm>
            <a:off x="5859402" y="1324115"/>
            <a:ext cx="453422"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35238542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TextBox 113">
            <a:extLst>
              <a:ext uri="{FF2B5EF4-FFF2-40B4-BE49-F238E27FC236}">
                <a16:creationId xmlns:a16="http://schemas.microsoft.com/office/drawing/2014/main" id="{F92C3A67-2BBB-4E16-8937-687CE331AB56}"/>
              </a:ext>
            </a:extLst>
          </p:cNvPr>
          <p:cNvSpPr txBox="1"/>
          <p:nvPr/>
        </p:nvSpPr>
        <p:spPr>
          <a:xfrm>
            <a:off x="2961913" y="493274"/>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Raleway" panose="020B0503030101060003" pitchFamily="34" charset="0"/>
                <a:ea typeface="Montserrat Light" charset="0"/>
                <a:cs typeface="Montserrat Light" charset="0"/>
              </a:rPr>
              <a:t>Infographic : </a:t>
            </a:r>
            <a:r>
              <a:rPr lang="en-US" sz="3000" b="1" dirty="0">
                <a:latin typeface="Raleway" panose="020B0503030101060003" pitchFamily="34" charset="0"/>
                <a:ea typeface="Montserrat" charset="0"/>
                <a:cs typeface="Montserrat" charset="0"/>
              </a:rPr>
              <a:t>Data Chart 01</a:t>
            </a:r>
          </a:p>
        </p:txBody>
      </p:sp>
      <p:sp>
        <p:nvSpPr>
          <p:cNvPr id="115" name="TextBox 114">
            <a:extLst>
              <a:ext uri="{FF2B5EF4-FFF2-40B4-BE49-F238E27FC236}">
                <a16:creationId xmlns:a16="http://schemas.microsoft.com/office/drawing/2014/main" id="{DFFA1CEA-2158-43F1-B886-1804A84FFE77}"/>
              </a:ext>
            </a:extLst>
          </p:cNvPr>
          <p:cNvSpPr txBox="1"/>
          <p:nvPr/>
        </p:nvSpPr>
        <p:spPr>
          <a:xfrm>
            <a:off x="2151926" y="975954"/>
            <a:ext cx="7868374" cy="246221"/>
          </a:xfrm>
          <a:prstGeom prst="rect">
            <a:avLst/>
          </a:prstGeom>
          <a:noFill/>
        </p:spPr>
        <p:txBody>
          <a:bodyPr wrap="square" numCol="1" spcCol="0" rtlCol="0" anchor="ctr">
            <a:spAutoFit/>
          </a:bodyPr>
          <a:lstStyle/>
          <a:p>
            <a:pPr algn="ctr"/>
            <a:r>
              <a:rPr lang="en-US" sz="1000" dirty="0">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graphicFrame>
        <p:nvGraphicFramePr>
          <p:cNvPr id="116" name="Chart 115">
            <a:extLst>
              <a:ext uri="{FF2B5EF4-FFF2-40B4-BE49-F238E27FC236}">
                <a16:creationId xmlns:a16="http://schemas.microsoft.com/office/drawing/2014/main" id="{35371E32-9E3F-458B-B207-5DC5A0BF6C27}"/>
              </a:ext>
            </a:extLst>
          </p:cNvPr>
          <p:cNvGraphicFramePr/>
          <p:nvPr>
            <p:extLst/>
          </p:nvPr>
        </p:nvGraphicFramePr>
        <p:xfrm>
          <a:off x="1210054" y="1422038"/>
          <a:ext cx="8912352" cy="4460008"/>
        </p:xfrm>
        <a:graphic>
          <a:graphicData uri="http://schemas.openxmlformats.org/drawingml/2006/chart">
            <c:chart xmlns:c="http://schemas.openxmlformats.org/drawingml/2006/chart" xmlns:r="http://schemas.openxmlformats.org/officeDocument/2006/relationships" r:id="rId2"/>
          </a:graphicData>
        </a:graphic>
      </p:graphicFrame>
      <p:sp>
        <p:nvSpPr>
          <p:cNvPr id="117" name="Oval 116">
            <a:extLst>
              <a:ext uri="{FF2B5EF4-FFF2-40B4-BE49-F238E27FC236}">
                <a16:creationId xmlns:a16="http://schemas.microsoft.com/office/drawing/2014/main" id="{7889932B-3957-4199-AF84-AD05FFBDD61B}"/>
              </a:ext>
            </a:extLst>
          </p:cNvPr>
          <p:cNvSpPr/>
          <p:nvPr/>
        </p:nvSpPr>
        <p:spPr>
          <a:xfrm>
            <a:off x="10221790" y="3154090"/>
            <a:ext cx="335748" cy="335748"/>
          </a:xfrm>
          <a:prstGeom prst="ellipse">
            <a:avLst/>
          </a:prstGeom>
          <a:solidFill>
            <a:schemeClr val="tx1">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23BBA370-30C9-4958-9805-D7B696534922}"/>
              </a:ext>
            </a:extLst>
          </p:cNvPr>
          <p:cNvSpPr/>
          <p:nvPr/>
        </p:nvSpPr>
        <p:spPr>
          <a:xfrm>
            <a:off x="10221790" y="3692183"/>
            <a:ext cx="335748" cy="335748"/>
          </a:xfrm>
          <a:prstGeom prst="ellipse">
            <a:avLst/>
          </a:prstGeom>
          <a:solidFill>
            <a:schemeClr val="tx1">
              <a:alpha val="3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B2A84AFB-A4CF-4F87-9E2B-C69223D0F562}"/>
              </a:ext>
            </a:extLst>
          </p:cNvPr>
          <p:cNvSpPr txBox="1"/>
          <p:nvPr/>
        </p:nvSpPr>
        <p:spPr>
          <a:xfrm>
            <a:off x="10605416" y="3144696"/>
            <a:ext cx="845675" cy="338554"/>
          </a:xfrm>
          <a:prstGeom prst="rect">
            <a:avLst/>
          </a:prstGeom>
          <a:noFill/>
        </p:spPr>
        <p:txBody>
          <a:bodyPr wrap="square" numCol="1" spcCol="457200" rtlCol="0">
            <a:spAutoFit/>
          </a:bodyPr>
          <a:lstStyle/>
          <a:p>
            <a:r>
              <a:rPr lang="en-US" sz="800" b="1" dirty="0">
                <a:latin typeface="Raleway" panose="020B0503030101060003" pitchFamily="34" charset="0"/>
                <a:ea typeface="Montserrat" charset="0"/>
                <a:cs typeface="Montserrat" charset="0"/>
              </a:rPr>
              <a:t>Creepiest god air fish</a:t>
            </a:r>
          </a:p>
        </p:txBody>
      </p:sp>
      <p:sp>
        <p:nvSpPr>
          <p:cNvPr id="120" name="TextBox 119">
            <a:extLst>
              <a:ext uri="{FF2B5EF4-FFF2-40B4-BE49-F238E27FC236}">
                <a16:creationId xmlns:a16="http://schemas.microsoft.com/office/drawing/2014/main" id="{EA1CD9F1-6022-4626-A28D-B83178E2979B}"/>
              </a:ext>
            </a:extLst>
          </p:cNvPr>
          <p:cNvSpPr txBox="1"/>
          <p:nvPr/>
        </p:nvSpPr>
        <p:spPr>
          <a:xfrm>
            <a:off x="10252230" y="3192380"/>
            <a:ext cx="282090" cy="230832"/>
          </a:xfrm>
          <a:prstGeom prst="rect">
            <a:avLst/>
          </a:prstGeom>
          <a:noFill/>
        </p:spPr>
        <p:txBody>
          <a:bodyPr wrap="square" numCol="1" spcCol="457200" rtlCol="0">
            <a:spAutoFit/>
          </a:bodyPr>
          <a:lstStyle/>
          <a:p>
            <a:pPr algn="ctr"/>
            <a:r>
              <a:rPr lang="en-US" sz="900" b="1" dirty="0">
                <a:solidFill>
                  <a:schemeClr val="bg1"/>
                </a:solidFill>
                <a:latin typeface="Montserrat" charset="0"/>
                <a:ea typeface="Montserrat" charset="0"/>
                <a:cs typeface="Montserrat" charset="0"/>
              </a:rPr>
              <a:t>1</a:t>
            </a:r>
          </a:p>
        </p:txBody>
      </p:sp>
      <p:sp>
        <p:nvSpPr>
          <p:cNvPr id="121" name="TextBox 120">
            <a:extLst>
              <a:ext uri="{FF2B5EF4-FFF2-40B4-BE49-F238E27FC236}">
                <a16:creationId xmlns:a16="http://schemas.microsoft.com/office/drawing/2014/main" id="{A572BBA0-2221-4E6A-AFA3-F72B580E2967}"/>
              </a:ext>
            </a:extLst>
          </p:cNvPr>
          <p:cNvSpPr txBox="1"/>
          <p:nvPr/>
        </p:nvSpPr>
        <p:spPr>
          <a:xfrm>
            <a:off x="10261628" y="3744641"/>
            <a:ext cx="282090" cy="230832"/>
          </a:xfrm>
          <a:prstGeom prst="rect">
            <a:avLst/>
          </a:prstGeom>
          <a:noFill/>
        </p:spPr>
        <p:txBody>
          <a:bodyPr wrap="square" numCol="1" spcCol="457200" rtlCol="0">
            <a:spAutoFit/>
          </a:bodyPr>
          <a:lstStyle/>
          <a:p>
            <a:pPr algn="ctr"/>
            <a:r>
              <a:rPr lang="en-US" sz="900" b="1" dirty="0">
                <a:solidFill>
                  <a:schemeClr val="bg1"/>
                </a:solidFill>
                <a:latin typeface="Montserrat" charset="0"/>
                <a:ea typeface="Montserrat" charset="0"/>
                <a:cs typeface="Montserrat" charset="0"/>
              </a:rPr>
              <a:t>2</a:t>
            </a:r>
          </a:p>
        </p:txBody>
      </p:sp>
      <p:sp>
        <p:nvSpPr>
          <p:cNvPr id="122" name="TextBox 121">
            <a:extLst>
              <a:ext uri="{FF2B5EF4-FFF2-40B4-BE49-F238E27FC236}">
                <a16:creationId xmlns:a16="http://schemas.microsoft.com/office/drawing/2014/main" id="{3A3FF133-F6B4-451A-B2AA-E135EFF3ED97}"/>
              </a:ext>
            </a:extLst>
          </p:cNvPr>
          <p:cNvSpPr txBox="1"/>
          <p:nvPr/>
        </p:nvSpPr>
        <p:spPr>
          <a:xfrm>
            <a:off x="10605416" y="3691450"/>
            <a:ext cx="849513" cy="338554"/>
          </a:xfrm>
          <a:prstGeom prst="rect">
            <a:avLst/>
          </a:prstGeom>
          <a:noFill/>
        </p:spPr>
        <p:txBody>
          <a:bodyPr wrap="square" numCol="1" spcCol="457200" rtlCol="0">
            <a:spAutoFit/>
          </a:bodyPr>
          <a:lstStyle/>
          <a:p>
            <a:r>
              <a:rPr lang="en-US" sz="800" b="1" dirty="0">
                <a:latin typeface="Raleway" panose="020B0503030101060003" pitchFamily="34" charset="0"/>
                <a:ea typeface="Montserrat" charset="0"/>
                <a:cs typeface="Montserrat" charset="0"/>
              </a:rPr>
              <a:t>Good air fish land dark</a:t>
            </a:r>
          </a:p>
        </p:txBody>
      </p:sp>
      <p:sp>
        <p:nvSpPr>
          <p:cNvPr id="123" name="TextBox 122">
            <a:extLst>
              <a:ext uri="{FF2B5EF4-FFF2-40B4-BE49-F238E27FC236}">
                <a16:creationId xmlns:a16="http://schemas.microsoft.com/office/drawing/2014/main" id="{DEA41952-B193-4B96-8C25-9F36074F574E}"/>
              </a:ext>
            </a:extLst>
          </p:cNvPr>
          <p:cNvSpPr txBox="1"/>
          <p:nvPr/>
        </p:nvSpPr>
        <p:spPr>
          <a:xfrm>
            <a:off x="10122406" y="2182868"/>
            <a:ext cx="1124714" cy="316497"/>
          </a:xfrm>
          <a:prstGeom prst="rect">
            <a:avLst/>
          </a:prstGeom>
          <a:noFill/>
        </p:spPr>
        <p:txBody>
          <a:bodyPr wrap="square" numCol="1" spcCol="457200" rtlCol="0">
            <a:spAutoFit/>
          </a:bodyPr>
          <a:lstStyle/>
          <a:p>
            <a:pPr>
              <a:lnSpc>
                <a:spcPct val="150000"/>
              </a:lnSpc>
            </a:pPr>
            <a:r>
              <a:rPr lang="en-US" sz="1050" cap="all" dirty="0">
                <a:latin typeface="Raleway" panose="020B0503030101060003" pitchFamily="34" charset="0"/>
                <a:ea typeface="Montserrat" charset="0"/>
                <a:cs typeface="Montserrat" charset="0"/>
              </a:rPr>
              <a:t>CATEGORY:</a:t>
            </a:r>
          </a:p>
        </p:txBody>
      </p:sp>
      <p:sp>
        <p:nvSpPr>
          <p:cNvPr id="124" name="TextBox 123">
            <a:extLst>
              <a:ext uri="{FF2B5EF4-FFF2-40B4-BE49-F238E27FC236}">
                <a16:creationId xmlns:a16="http://schemas.microsoft.com/office/drawing/2014/main" id="{C8AD893E-582E-4E0C-9E43-E8523E96AD95}"/>
              </a:ext>
            </a:extLst>
          </p:cNvPr>
          <p:cNvSpPr txBox="1"/>
          <p:nvPr/>
        </p:nvSpPr>
        <p:spPr>
          <a:xfrm>
            <a:off x="10122406" y="2494505"/>
            <a:ext cx="1328685" cy="338554"/>
          </a:xfrm>
          <a:prstGeom prst="rect">
            <a:avLst/>
          </a:prstGeom>
          <a:noFill/>
        </p:spPr>
        <p:txBody>
          <a:bodyPr wrap="square" numCol="1" spcCol="457200" rtlCol="0">
            <a:spAutoFit/>
          </a:bodyPr>
          <a:lstStyle/>
          <a:p>
            <a:r>
              <a:rPr lang="en-US" sz="800" dirty="0">
                <a:latin typeface="Raleway" panose="020B0503030101060003" pitchFamily="34" charset="0"/>
                <a:ea typeface="Montserrat" charset="0"/>
                <a:cs typeface="Montserrat" charset="0"/>
              </a:rPr>
              <a:t>Creepiest god air fish land darkness.</a:t>
            </a:r>
          </a:p>
        </p:txBody>
      </p:sp>
      <p:sp>
        <p:nvSpPr>
          <p:cNvPr id="128" name="Rectangle 127">
            <a:extLst>
              <a:ext uri="{FF2B5EF4-FFF2-40B4-BE49-F238E27FC236}">
                <a16:creationId xmlns:a16="http://schemas.microsoft.com/office/drawing/2014/main" id="{25828A59-1B6B-4D60-9D37-49E1B469A64B}"/>
              </a:ext>
            </a:extLst>
          </p:cNvPr>
          <p:cNvSpPr/>
          <p:nvPr/>
        </p:nvSpPr>
        <p:spPr>
          <a:xfrm>
            <a:off x="2398715" y="4118768"/>
            <a:ext cx="569388" cy="553998"/>
          </a:xfrm>
          <a:prstGeom prst="rect">
            <a:avLst/>
          </a:prstGeom>
        </p:spPr>
        <p:txBody>
          <a:bodyPr wrap="non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130" name="Rectangle 129">
            <a:extLst>
              <a:ext uri="{FF2B5EF4-FFF2-40B4-BE49-F238E27FC236}">
                <a16:creationId xmlns:a16="http://schemas.microsoft.com/office/drawing/2014/main" id="{09DB8A93-3A7A-4C45-8DC4-C56DB7AE990F}"/>
              </a:ext>
            </a:extLst>
          </p:cNvPr>
          <p:cNvSpPr/>
          <p:nvPr/>
        </p:nvSpPr>
        <p:spPr>
          <a:xfrm>
            <a:off x="4179948" y="4043250"/>
            <a:ext cx="514885" cy="553998"/>
          </a:xfrm>
          <a:prstGeom prst="rect">
            <a:avLst/>
          </a:prstGeom>
        </p:spPr>
        <p:txBody>
          <a:bodyPr wrap="non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131" name="Rectangle 130">
            <a:extLst>
              <a:ext uri="{FF2B5EF4-FFF2-40B4-BE49-F238E27FC236}">
                <a16:creationId xmlns:a16="http://schemas.microsoft.com/office/drawing/2014/main" id="{6DCA16B4-D821-4ED9-AB48-7506645818AE}"/>
              </a:ext>
            </a:extLst>
          </p:cNvPr>
          <p:cNvSpPr/>
          <p:nvPr/>
        </p:nvSpPr>
        <p:spPr>
          <a:xfrm>
            <a:off x="7714706" y="4009442"/>
            <a:ext cx="441146" cy="630942"/>
          </a:xfrm>
          <a:prstGeom prst="rect">
            <a:avLst/>
          </a:prstGeom>
        </p:spPr>
        <p:txBody>
          <a:bodyPr wrap="none" anchor="ctr">
            <a:spAutoFit/>
          </a:bodyPr>
          <a:lstStyle/>
          <a:p>
            <a:pPr algn="ctr"/>
            <a:r>
              <a:rPr lang="en-US" sz="3500" dirty="0">
                <a:solidFill>
                  <a:schemeClr val="bg1"/>
                </a:solidFill>
                <a:latin typeface="FontAwesome" charset="0"/>
              </a:rPr>
              <a:t></a:t>
            </a:r>
            <a:endParaRPr lang="en-US" sz="3500" dirty="0">
              <a:solidFill>
                <a:schemeClr val="bg1"/>
              </a:solidFill>
            </a:endParaRPr>
          </a:p>
        </p:txBody>
      </p:sp>
      <p:sp>
        <p:nvSpPr>
          <p:cNvPr id="132" name="Rectangle 131">
            <a:extLst>
              <a:ext uri="{FF2B5EF4-FFF2-40B4-BE49-F238E27FC236}">
                <a16:creationId xmlns:a16="http://schemas.microsoft.com/office/drawing/2014/main" id="{3F2D3070-2BCE-45F3-8BAE-3002E94E5B1F}"/>
              </a:ext>
            </a:extLst>
          </p:cNvPr>
          <p:cNvSpPr/>
          <p:nvPr/>
        </p:nvSpPr>
        <p:spPr>
          <a:xfrm>
            <a:off x="5935735" y="4086386"/>
            <a:ext cx="458779" cy="553998"/>
          </a:xfrm>
          <a:prstGeom prst="rect">
            <a:avLst/>
          </a:prstGeom>
        </p:spPr>
        <p:txBody>
          <a:bodyPr wrap="non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159" name="TextBox 158">
            <a:extLst>
              <a:ext uri="{FF2B5EF4-FFF2-40B4-BE49-F238E27FC236}">
                <a16:creationId xmlns:a16="http://schemas.microsoft.com/office/drawing/2014/main" id="{BEE98D27-8812-4152-8583-2BF7A3871767}"/>
              </a:ext>
            </a:extLst>
          </p:cNvPr>
          <p:cNvSpPr txBox="1"/>
          <p:nvPr/>
        </p:nvSpPr>
        <p:spPr>
          <a:xfrm>
            <a:off x="1158784" y="5424229"/>
            <a:ext cx="10347416" cy="646331"/>
          </a:xfrm>
          <a:prstGeom prst="rect">
            <a:avLst/>
          </a:prstGeom>
          <a:noFill/>
        </p:spPr>
        <p:txBody>
          <a:bodyPr wrap="square" numCol="1" spcCol="457200" rtlCol="0">
            <a:spAutoFit/>
          </a:bodyPr>
          <a:lstStyle/>
          <a:p>
            <a:pPr algn="ctr">
              <a:lnSpc>
                <a:spcPct val="200000"/>
              </a:lnSpc>
            </a:pPr>
            <a:r>
              <a:rPr lang="en-US" sz="900" dirty="0">
                <a:solidFill>
                  <a:schemeClr val="tx2"/>
                </a:solidFill>
                <a:latin typeface="Raleway" panose="020B0503030101060003" pitchFamily="34" charset="0"/>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 Midst Face.</a:t>
            </a:r>
          </a:p>
        </p:txBody>
      </p:sp>
      <p:sp>
        <p:nvSpPr>
          <p:cNvPr id="18" name="Rectangle 17">
            <a:extLst>
              <a:ext uri="{FF2B5EF4-FFF2-40B4-BE49-F238E27FC236}">
                <a16:creationId xmlns:a16="http://schemas.microsoft.com/office/drawing/2014/main" id="{B761AB82-3A3D-4A04-AC1B-CE737F16BAB3}"/>
              </a:ext>
            </a:extLst>
          </p:cNvPr>
          <p:cNvSpPr/>
          <p:nvPr/>
        </p:nvSpPr>
        <p:spPr>
          <a:xfrm>
            <a:off x="5859402" y="1324115"/>
            <a:ext cx="453422"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25039091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wipe(up)">
                                      <p:cBhvr>
                                        <p:cTn id="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E7F2704-4D90-48EA-BCC7-13F409DB8AC2}"/>
              </a:ext>
            </a:extLst>
          </p:cNvPr>
          <p:cNvSpPr/>
          <p:nvPr/>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0" name="Picture 9">
            <a:extLst>
              <a:ext uri="{FF2B5EF4-FFF2-40B4-BE49-F238E27FC236}">
                <a16:creationId xmlns:a16="http://schemas.microsoft.com/office/drawing/2014/main" id="{66410EFE-85A0-42CB-B9FC-741847292E44}"/>
              </a:ext>
            </a:extLst>
          </p:cNvPr>
          <p:cNvPicPr>
            <a:picLocks noChangeAspect="1"/>
          </p:cNvPicPr>
          <p:nvPr/>
        </p:nvPicPr>
        <p:blipFill>
          <a:blip r:embed="rId2"/>
          <a:stretch>
            <a:fillRect/>
          </a:stretch>
        </p:blipFill>
        <p:spPr>
          <a:xfrm>
            <a:off x="2671821" y="2527299"/>
            <a:ext cx="6848358" cy="1803402"/>
          </a:xfrm>
          <a:prstGeom prst="rect">
            <a:avLst/>
          </a:prstGeom>
        </p:spPr>
      </p:pic>
    </p:spTree>
    <p:extLst>
      <p:ext uri="{BB962C8B-B14F-4D97-AF65-F5344CB8AC3E}">
        <p14:creationId xmlns:p14="http://schemas.microsoft.com/office/powerpoint/2010/main" val="355283946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TextBox 113">
            <a:extLst>
              <a:ext uri="{FF2B5EF4-FFF2-40B4-BE49-F238E27FC236}">
                <a16:creationId xmlns:a16="http://schemas.microsoft.com/office/drawing/2014/main" id="{F92C3A67-2BBB-4E16-8937-687CE331AB56}"/>
              </a:ext>
            </a:extLst>
          </p:cNvPr>
          <p:cNvSpPr txBox="1"/>
          <p:nvPr/>
        </p:nvSpPr>
        <p:spPr>
          <a:xfrm>
            <a:off x="2961913" y="493274"/>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Raleway" panose="020B0503030101060003" pitchFamily="34" charset="0"/>
                <a:ea typeface="Montserrat Light" charset="0"/>
                <a:cs typeface="Montserrat Light" charset="0"/>
              </a:rPr>
              <a:t>Infographic : </a:t>
            </a:r>
            <a:r>
              <a:rPr lang="en-US" sz="3000" b="1" dirty="0">
                <a:latin typeface="Raleway" panose="020B0503030101060003" pitchFamily="34" charset="0"/>
                <a:ea typeface="Montserrat" charset="0"/>
                <a:cs typeface="Montserrat" charset="0"/>
              </a:rPr>
              <a:t>Data Chart 02</a:t>
            </a:r>
          </a:p>
        </p:txBody>
      </p:sp>
      <p:sp>
        <p:nvSpPr>
          <p:cNvPr id="115" name="TextBox 114">
            <a:extLst>
              <a:ext uri="{FF2B5EF4-FFF2-40B4-BE49-F238E27FC236}">
                <a16:creationId xmlns:a16="http://schemas.microsoft.com/office/drawing/2014/main" id="{DFFA1CEA-2158-43F1-B886-1804A84FFE77}"/>
              </a:ext>
            </a:extLst>
          </p:cNvPr>
          <p:cNvSpPr txBox="1"/>
          <p:nvPr/>
        </p:nvSpPr>
        <p:spPr>
          <a:xfrm>
            <a:off x="2151926" y="975954"/>
            <a:ext cx="7868374" cy="246221"/>
          </a:xfrm>
          <a:prstGeom prst="rect">
            <a:avLst/>
          </a:prstGeom>
          <a:noFill/>
        </p:spPr>
        <p:txBody>
          <a:bodyPr wrap="square" numCol="1" spcCol="0" rtlCol="0" anchor="ctr">
            <a:spAutoFit/>
          </a:bodyPr>
          <a:lstStyle/>
          <a:p>
            <a:pPr algn="ctr"/>
            <a:r>
              <a:rPr lang="en-US" sz="1000" dirty="0">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graphicFrame>
        <p:nvGraphicFramePr>
          <p:cNvPr id="116" name="Chart 115">
            <a:extLst>
              <a:ext uri="{FF2B5EF4-FFF2-40B4-BE49-F238E27FC236}">
                <a16:creationId xmlns:a16="http://schemas.microsoft.com/office/drawing/2014/main" id="{35371E32-9E3F-458B-B207-5DC5A0BF6C27}"/>
              </a:ext>
            </a:extLst>
          </p:cNvPr>
          <p:cNvGraphicFramePr/>
          <p:nvPr>
            <p:extLst/>
          </p:nvPr>
        </p:nvGraphicFramePr>
        <p:xfrm>
          <a:off x="5799157" y="1704855"/>
          <a:ext cx="5229113" cy="4177190"/>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Group 17">
            <a:extLst>
              <a:ext uri="{FF2B5EF4-FFF2-40B4-BE49-F238E27FC236}">
                <a16:creationId xmlns:a16="http://schemas.microsoft.com/office/drawing/2014/main" id="{4305460D-AF43-4A13-90D0-24C7371AD2BC}"/>
              </a:ext>
            </a:extLst>
          </p:cNvPr>
          <p:cNvGrpSpPr/>
          <p:nvPr/>
        </p:nvGrpSpPr>
        <p:grpSpPr>
          <a:xfrm>
            <a:off x="1552649" y="1887317"/>
            <a:ext cx="3735415" cy="3707611"/>
            <a:chOff x="1090495" y="1960873"/>
            <a:chExt cx="3735415" cy="3707611"/>
          </a:xfrm>
        </p:grpSpPr>
        <p:sp>
          <p:nvSpPr>
            <p:cNvPr id="160" name="TextBox 159">
              <a:extLst>
                <a:ext uri="{FF2B5EF4-FFF2-40B4-BE49-F238E27FC236}">
                  <a16:creationId xmlns:a16="http://schemas.microsoft.com/office/drawing/2014/main" id="{26F19378-1EC0-4BDB-83C4-2DA286C429ED}"/>
                </a:ext>
              </a:extLst>
            </p:cNvPr>
            <p:cNvSpPr txBox="1"/>
            <p:nvPr/>
          </p:nvSpPr>
          <p:spPr>
            <a:xfrm>
              <a:off x="1090495" y="2469007"/>
              <a:ext cx="2712745" cy="715581"/>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Also he his male air bring is Signs first . Creepiest god air fish land. Air saying fruitful were hath waters.</a:t>
              </a:r>
            </a:p>
          </p:txBody>
        </p:sp>
        <p:sp>
          <p:nvSpPr>
            <p:cNvPr id="161" name="TextBox 160">
              <a:extLst>
                <a:ext uri="{FF2B5EF4-FFF2-40B4-BE49-F238E27FC236}">
                  <a16:creationId xmlns:a16="http://schemas.microsoft.com/office/drawing/2014/main" id="{B1536345-52D4-4BCF-A67D-C5BAC45E49B5}"/>
                </a:ext>
              </a:extLst>
            </p:cNvPr>
            <p:cNvSpPr txBox="1"/>
            <p:nvPr/>
          </p:nvSpPr>
          <p:spPr>
            <a:xfrm>
              <a:off x="1090495" y="1972383"/>
              <a:ext cx="941318" cy="477054"/>
            </a:xfrm>
            <a:prstGeom prst="rect">
              <a:avLst/>
            </a:prstGeom>
            <a:noFill/>
          </p:spPr>
          <p:txBody>
            <a:bodyPr wrap="square" rtlCol="0">
              <a:spAutoFit/>
            </a:bodyPr>
            <a:lstStyle/>
            <a:p>
              <a:r>
                <a:rPr lang="en-US" sz="2500" b="1" dirty="0">
                  <a:solidFill>
                    <a:schemeClr val="tx1">
                      <a:lumMod val="95000"/>
                      <a:lumOff val="5000"/>
                    </a:schemeClr>
                  </a:solidFill>
                  <a:latin typeface="Raleway" panose="020B0503030101060003" pitchFamily="34" charset="0"/>
                  <a:ea typeface="Montserrat" charset="0"/>
                  <a:cs typeface="Montserrat" charset="0"/>
                </a:rPr>
                <a:t>83%</a:t>
              </a:r>
            </a:p>
          </p:txBody>
        </p:sp>
        <p:sp>
          <p:nvSpPr>
            <p:cNvPr id="162" name="TextBox 161">
              <a:extLst>
                <a:ext uri="{FF2B5EF4-FFF2-40B4-BE49-F238E27FC236}">
                  <a16:creationId xmlns:a16="http://schemas.microsoft.com/office/drawing/2014/main" id="{E5EA54D7-920F-4C3A-B0C7-B893AA7BFCB4}"/>
                </a:ext>
              </a:extLst>
            </p:cNvPr>
            <p:cNvSpPr txBox="1"/>
            <p:nvPr/>
          </p:nvSpPr>
          <p:spPr>
            <a:xfrm>
              <a:off x="1871588" y="1960873"/>
              <a:ext cx="1410656" cy="507831"/>
            </a:xfrm>
            <a:prstGeom prst="rect">
              <a:avLst/>
            </a:prstGeom>
            <a:noFill/>
          </p:spPr>
          <p:txBody>
            <a:bodyPr wrap="square" numCol="1" spcCol="457200" rtlCol="0">
              <a:spAutoFit/>
            </a:bodyPr>
            <a:lstStyle/>
            <a:p>
              <a:pPr>
                <a:lnSpc>
                  <a:spcPct val="150000"/>
                </a:lnSpc>
              </a:pPr>
              <a:r>
                <a:rPr lang="en-US" sz="900" dirty="0">
                  <a:latin typeface="Raleway" panose="020B0503030101060003" pitchFamily="34" charset="0"/>
                  <a:ea typeface="Montserrat" charset="0"/>
                  <a:cs typeface="Montserrat" charset="0"/>
                </a:rPr>
                <a:t>Also he his male air bring is Signs</a:t>
              </a:r>
            </a:p>
          </p:txBody>
        </p:sp>
        <p:cxnSp>
          <p:nvCxnSpPr>
            <p:cNvPr id="163" name="Straight Connector 162">
              <a:extLst>
                <a:ext uri="{FF2B5EF4-FFF2-40B4-BE49-F238E27FC236}">
                  <a16:creationId xmlns:a16="http://schemas.microsoft.com/office/drawing/2014/main" id="{EE477F2D-DF65-4886-B8B4-238BB42CF867}"/>
                </a:ext>
              </a:extLst>
            </p:cNvPr>
            <p:cNvCxnSpPr>
              <a:cxnSpLocks/>
            </p:cNvCxnSpPr>
            <p:nvPr/>
          </p:nvCxnSpPr>
          <p:spPr>
            <a:xfrm>
              <a:off x="4825910" y="1960873"/>
              <a:ext cx="0" cy="3679040"/>
            </a:xfrm>
            <a:prstGeom prst="line">
              <a:avLst/>
            </a:prstGeom>
            <a:ln w="12700">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164" name="TextBox 163">
              <a:extLst>
                <a:ext uri="{FF2B5EF4-FFF2-40B4-BE49-F238E27FC236}">
                  <a16:creationId xmlns:a16="http://schemas.microsoft.com/office/drawing/2014/main" id="{BEC3230F-8F75-4052-B836-66FA3E6EBCF9}"/>
                </a:ext>
              </a:extLst>
            </p:cNvPr>
            <p:cNvSpPr txBox="1"/>
            <p:nvPr/>
          </p:nvSpPr>
          <p:spPr>
            <a:xfrm>
              <a:off x="1090495" y="3424146"/>
              <a:ext cx="3224323" cy="715581"/>
            </a:xfrm>
            <a:prstGeom prst="rect">
              <a:avLst/>
            </a:prstGeom>
            <a:noFill/>
          </p:spPr>
          <p:txBody>
            <a:bodyPr wrap="square" rtlCol="0">
              <a:spAutoFit/>
            </a:bodyPr>
            <a:lstStyle/>
            <a:p>
              <a:pPr>
                <a:lnSpc>
                  <a:spcPct val="150000"/>
                </a:lnSpc>
              </a:pPr>
              <a:r>
                <a:rPr lang="en-US" sz="900" b="1" dirty="0">
                  <a:solidFill>
                    <a:schemeClr val="tx1">
                      <a:lumMod val="95000"/>
                      <a:lumOff val="5000"/>
                    </a:schemeClr>
                  </a:solidFill>
                  <a:latin typeface="Raleway" panose="020B0503030101060003" pitchFamily="34" charset="0"/>
                  <a:ea typeface="Montserrat Light" charset="0"/>
                  <a:cs typeface="Montserrat Light" charset="0"/>
                </a:rPr>
                <a:t>Creepiest don't subdue which </a:t>
              </a:r>
              <a:r>
                <a:rPr lang="en-US" sz="900" b="1" dirty="0" err="1">
                  <a:solidFill>
                    <a:schemeClr val="tx1">
                      <a:lumMod val="95000"/>
                      <a:lumOff val="5000"/>
                    </a:schemeClr>
                  </a:solidFill>
                  <a:latin typeface="Raleway" panose="020B0503030101060003" pitchFamily="34" charset="0"/>
                  <a:ea typeface="Montserrat Light" charset="0"/>
                  <a:cs typeface="Montserrat Light" charset="0"/>
                </a:rPr>
                <a:t>i</a:t>
              </a:r>
              <a:r>
                <a:rPr lang="en-US" sz="900" b="1" dirty="0">
                  <a:solidFill>
                    <a:schemeClr val="tx1">
                      <a:lumMod val="95000"/>
                      <a:lumOff val="5000"/>
                    </a:schemeClr>
                  </a:solidFill>
                  <a:latin typeface="Raleway" panose="020B0503030101060003" pitchFamily="34" charset="0"/>
                  <a:ea typeface="Montserrat Light" charset="0"/>
                  <a:cs typeface="Montserrat Light" charset="0"/>
                </a:rPr>
                <a:t> two set had seasons. Fifth you'll, man wherein seas our creeping. Very. Make from for seas place and won't divided void they're.</a:t>
              </a:r>
            </a:p>
          </p:txBody>
        </p:sp>
        <p:sp>
          <p:nvSpPr>
            <p:cNvPr id="165" name="TextBox 164">
              <a:extLst>
                <a:ext uri="{FF2B5EF4-FFF2-40B4-BE49-F238E27FC236}">
                  <a16:creationId xmlns:a16="http://schemas.microsoft.com/office/drawing/2014/main" id="{C7C03508-9994-488C-BFEC-0B434C6112CF}"/>
                </a:ext>
              </a:extLst>
            </p:cNvPr>
            <p:cNvSpPr txBox="1"/>
            <p:nvPr/>
          </p:nvSpPr>
          <p:spPr>
            <a:xfrm>
              <a:off x="1090495" y="4468155"/>
              <a:ext cx="2871906" cy="1200329"/>
            </a:xfrm>
            <a:prstGeom prst="rect">
              <a:avLst/>
            </a:prstGeom>
            <a:noFill/>
          </p:spPr>
          <p:txBody>
            <a:bodyPr wrap="square" rtlCol="0">
              <a:spAutoFit/>
            </a:bodyPr>
            <a:lstStyle/>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Creped don’t  set had seasons.</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Fifth you'll, man wherein seas our creeping. </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Make from and won't appear him Dry heaven</a:t>
              </a:r>
            </a:p>
            <a:p>
              <a:pPr marL="228600" indent="-228600">
                <a:lnSpc>
                  <a:spcPct val="200000"/>
                </a:lnSpc>
                <a:buClr>
                  <a:schemeClr val="bg1">
                    <a:lumMod val="50000"/>
                  </a:schemeClr>
                </a:buClr>
                <a:buFont typeface="+mj-lt"/>
                <a:buAutoNum type="arabicPeriod"/>
              </a:pPr>
              <a:r>
                <a:rPr lang="en-US" sz="900" dirty="0">
                  <a:latin typeface="Raleway" panose="020B0503030101060003" pitchFamily="34" charset="0"/>
                  <a:ea typeface="Montserrat Light" charset="0"/>
                  <a:cs typeface="Montserrat Light" charset="0"/>
                </a:rPr>
                <a:t>she'd whose Bring two saying have from.</a:t>
              </a:r>
            </a:p>
          </p:txBody>
        </p:sp>
      </p:grpSp>
      <p:sp>
        <p:nvSpPr>
          <p:cNvPr id="12" name="Rectangle 11">
            <a:extLst>
              <a:ext uri="{FF2B5EF4-FFF2-40B4-BE49-F238E27FC236}">
                <a16:creationId xmlns:a16="http://schemas.microsoft.com/office/drawing/2014/main" id="{EC6581BD-0B62-4FF6-9F97-7E75F9219848}"/>
              </a:ext>
            </a:extLst>
          </p:cNvPr>
          <p:cNvSpPr/>
          <p:nvPr/>
        </p:nvSpPr>
        <p:spPr>
          <a:xfrm>
            <a:off x="5859402" y="1324115"/>
            <a:ext cx="453422" cy="548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14594542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EBD241B-2F22-48BA-AABE-D521A4AE4062}"/>
              </a:ext>
            </a:extLst>
          </p:cNvPr>
          <p:cNvSpPr/>
          <p:nvPr/>
        </p:nvSpPr>
        <p:spPr>
          <a:xfrm>
            <a:off x="0" y="0"/>
            <a:ext cx="12192000" cy="6858000"/>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FD285AB-9FE6-41BB-8B95-20E3B657EB49}"/>
              </a:ext>
            </a:extLst>
          </p:cNvPr>
          <p:cNvSpPr txBox="1"/>
          <p:nvPr/>
        </p:nvSpPr>
        <p:spPr>
          <a:xfrm>
            <a:off x="4017264" y="729464"/>
            <a:ext cx="4157472" cy="1631216"/>
          </a:xfrm>
          <a:prstGeom prst="rect">
            <a:avLst/>
          </a:prstGeom>
          <a:noFill/>
        </p:spPr>
        <p:txBody>
          <a:bodyPr wrap="square" rtlCol="0">
            <a:spAutoFit/>
          </a:bodyPr>
          <a:lstStyle/>
          <a:p>
            <a:pPr algn="ctr"/>
            <a:r>
              <a:rPr lang="en-US" sz="10000" spc="-300" dirty="0">
                <a:solidFill>
                  <a:schemeClr val="bg1">
                    <a:lumMod val="95000"/>
                    <a:alpha val="35000"/>
                  </a:schemeClr>
                </a:solidFill>
                <a:latin typeface="Raleway Black" panose="020B0A03030101060003" pitchFamily="34" charset="0"/>
                <a:ea typeface="Montserrat Black" charset="0"/>
                <a:cs typeface="Montserrat Black" charset="0"/>
              </a:rPr>
              <a:t>map</a:t>
            </a:r>
          </a:p>
        </p:txBody>
      </p:sp>
      <p:sp>
        <p:nvSpPr>
          <p:cNvPr id="15" name="TextBox 14">
            <a:extLst>
              <a:ext uri="{FF2B5EF4-FFF2-40B4-BE49-F238E27FC236}">
                <a16:creationId xmlns:a16="http://schemas.microsoft.com/office/drawing/2014/main" id="{F33EAF3D-297A-4392-864E-4B6E7BF1AA65}"/>
              </a:ext>
            </a:extLst>
          </p:cNvPr>
          <p:cNvSpPr txBox="1"/>
          <p:nvPr/>
        </p:nvSpPr>
        <p:spPr>
          <a:xfrm>
            <a:off x="5452872" y="1610695"/>
            <a:ext cx="1286256" cy="1015663"/>
          </a:xfrm>
          <a:prstGeom prst="rect">
            <a:avLst/>
          </a:prstGeom>
          <a:noFill/>
        </p:spPr>
        <p:txBody>
          <a:bodyPr wrap="square" rtlCol="0">
            <a:spAutoFit/>
          </a:bodyPr>
          <a:lstStyle/>
          <a:p>
            <a:pPr algn="ctr"/>
            <a:r>
              <a:rPr lang="en-US" sz="6000" spc="-300" dirty="0">
                <a:solidFill>
                  <a:srgbClr val="FEFEFE"/>
                </a:solidFill>
                <a:latin typeface="Raleway Light" panose="020B0403030101060003" pitchFamily="34" charset="0"/>
                <a:ea typeface="Montserrat Hairline" charset="0"/>
                <a:cs typeface="Montserrat Hairline" charset="0"/>
              </a:rPr>
              <a:t>of</a:t>
            </a:r>
          </a:p>
        </p:txBody>
      </p:sp>
      <p:sp>
        <p:nvSpPr>
          <p:cNvPr id="16" name="TextBox 15">
            <a:extLst>
              <a:ext uri="{FF2B5EF4-FFF2-40B4-BE49-F238E27FC236}">
                <a16:creationId xmlns:a16="http://schemas.microsoft.com/office/drawing/2014/main" id="{621BA30D-6FEA-453B-AC95-26FE643926C5}"/>
              </a:ext>
            </a:extLst>
          </p:cNvPr>
          <p:cNvSpPr txBox="1"/>
          <p:nvPr/>
        </p:nvSpPr>
        <p:spPr>
          <a:xfrm>
            <a:off x="4017264" y="5315843"/>
            <a:ext cx="4157472" cy="530915"/>
          </a:xfrm>
          <a:prstGeom prst="rect">
            <a:avLst/>
          </a:prstGeom>
          <a:noFill/>
        </p:spPr>
        <p:txBody>
          <a:bodyPr wrap="square" numCol="1" spcCol="457200" rtlCol="0">
            <a:spAutoFit/>
          </a:bodyPr>
          <a:lstStyle/>
          <a:p>
            <a:pPr algn="ctr">
              <a:lnSpc>
                <a:spcPct val="150000"/>
              </a:lnSpc>
            </a:pPr>
            <a:r>
              <a:rPr lang="en-US" sz="1000" b="1" dirty="0">
                <a:solidFill>
                  <a:srgbClr val="FEFEFE"/>
                </a:solidFill>
                <a:latin typeface="Montserrat" charset="0"/>
                <a:ea typeface="Montserrat" charset="0"/>
                <a:cs typeface="Montserrat" charset="0"/>
              </a:rPr>
              <a:t>Included Maps:</a:t>
            </a:r>
          </a:p>
          <a:p>
            <a:pPr algn="ctr">
              <a:lnSpc>
                <a:spcPct val="150000"/>
              </a:lnSpc>
            </a:pPr>
            <a:r>
              <a:rPr lang="en-US" sz="900" dirty="0">
                <a:solidFill>
                  <a:schemeClr val="bg1">
                    <a:lumMod val="85000"/>
                    <a:alpha val="50000"/>
                  </a:schemeClr>
                </a:solidFill>
                <a:latin typeface="Montserrat" charset="0"/>
                <a:ea typeface="Montserrat" charset="0"/>
                <a:cs typeface="Montserrat" charset="0"/>
              </a:rPr>
              <a:t>New South Wales, Victoria, Queensland, Western Australia.</a:t>
            </a:r>
          </a:p>
        </p:txBody>
      </p:sp>
      <p:pic>
        <p:nvPicPr>
          <p:cNvPr id="6" name="Picture Placeholder 5">
            <a:extLst>
              <a:ext uri="{FF2B5EF4-FFF2-40B4-BE49-F238E27FC236}">
                <a16:creationId xmlns:a16="http://schemas.microsoft.com/office/drawing/2014/main" id="{EC9CBD15-051A-486D-9BB0-D3B225B7BCC9}"/>
              </a:ext>
            </a:extLst>
          </p:cNvPr>
          <p:cNvPicPr>
            <a:picLocks noGrp="1" noChangeAspect="1"/>
          </p:cNvPicPr>
          <p:nvPr>
            <p:ph type="pic" sz="quarter" idx="40"/>
          </p:nvPr>
        </p:nvPicPr>
        <p:blipFill>
          <a:blip r:embed="rId2">
            <a:grayscl/>
          </a:blip>
          <a:srcRect t="30770" b="30770"/>
          <a:stretch>
            <a:fillRect/>
          </a:stretch>
        </p:blipFill>
        <p:spPr>
          <a:ln>
            <a:noFill/>
          </a:ln>
        </p:spPr>
      </p:pic>
    </p:spTree>
    <p:extLst>
      <p:ext uri="{BB962C8B-B14F-4D97-AF65-F5344CB8AC3E}">
        <p14:creationId xmlns:p14="http://schemas.microsoft.com/office/powerpoint/2010/main" val="21233969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991D3FB-D6FB-46BE-BB20-EBF13CB07EF9}"/>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Lst>
          </a:blip>
          <a:srcRect t="7497" b="7497"/>
          <a:stretch>
            <a:fillRect/>
          </a:stretch>
        </p:blipFill>
        <p:spPr>
          <a:xfrm flipH="1">
            <a:off x="0" y="0"/>
            <a:ext cx="12192000" cy="6858000"/>
          </a:xfrm>
        </p:spPr>
      </p:pic>
      <p:sp>
        <p:nvSpPr>
          <p:cNvPr id="16" name="Rectangle 15">
            <a:extLst>
              <a:ext uri="{FF2B5EF4-FFF2-40B4-BE49-F238E27FC236}">
                <a16:creationId xmlns:a16="http://schemas.microsoft.com/office/drawing/2014/main" id="{9A3592A0-AD59-495F-A32F-AE7412531BFB}"/>
              </a:ext>
            </a:extLst>
          </p:cNvPr>
          <p:cNvSpPr/>
          <p:nvPr/>
        </p:nvSpPr>
        <p:spPr>
          <a:xfrm>
            <a:off x="0" y="0"/>
            <a:ext cx="12192000" cy="6858000"/>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7" name="TextBox 16">
            <a:extLst>
              <a:ext uri="{FF2B5EF4-FFF2-40B4-BE49-F238E27FC236}">
                <a16:creationId xmlns:a16="http://schemas.microsoft.com/office/drawing/2014/main" id="{07708A25-17F6-411E-91DB-D21195439F06}"/>
              </a:ext>
            </a:extLst>
          </p:cNvPr>
          <p:cNvSpPr txBox="1"/>
          <p:nvPr/>
        </p:nvSpPr>
        <p:spPr>
          <a:xfrm>
            <a:off x="4952999" y="2998113"/>
            <a:ext cx="2286001" cy="861774"/>
          </a:xfrm>
          <a:prstGeom prst="rect">
            <a:avLst/>
          </a:prstGeom>
          <a:noFill/>
        </p:spPr>
        <p:txBody>
          <a:bodyPr wrap="square" numCol="1" spcCol="457200" rtlCol="0">
            <a:spAutoFit/>
          </a:bodyPr>
          <a:lstStyle/>
          <a:p>
            <a:pPr algn="ctr"/>
            <a:r>
              <a:rPr lang="en-US" sz="1500" dirty="0">
                <a:solidFill>
                  <a:schemeClr val="bg1">
                    <a:lumMod val="65000"/>
                  </a:schemeClr>
                </a:solidFill>
                <a:latin typeface="Raleway" panose="020B0503030101060003" pitchFamily="34" charset="0"/>
                <a:ea typeface="Montserrat" charset="0"/>
                <a:cs typeface="Montserrat" charset="0"/>
              </a:rPr>
              <a:t>THE</a:t>
            </a:r>
            <a:r>
              <a:rPr lang="en-US" sz="3000" dirty="0">
                <a:solidFill>
                  <a:schemeClr val="bg1">
                    <a:lumMod val="65000"/>
                  </a:schemeClr>
                </a:solidFill>
                <a:latin typeface="Raleway" panose="020B0503030101060003" pitchFamily="34" charset="0"/>
                <a:ea typeface="Montserrat" charset="0"/>
                <a:cs typeface="Montserrat" charset="0"/>
              </a:rPr>
              <a:t> </a:t>
            </a:r>
            <a:r>
              <a:rPr lang="en-US" sz="5000" dirty="0">
                <a:solidFill>
                  <a:schemeClr val="bg1">
                    <a:lumMod val="65000"/>
                  </a:schemeClr>
                </a:solidFill>
                <a:latin typeface="Raleway Bold" panose="020B0803030101060003" pitchFamily="34" charset="0"/>
                <a:ea typeface="Montserrat" charset="0"/>
                <a:cs typeface="Montserrat" charset="0"/>
              </a:rPr>
              <a:t>END</a:t>
            </a:r>
          </a:p>
        </p:txBody>
      </p:sp>
      <p:sp>
        <p:nvSpPr>
          <p:cNvPr id="19" name="Rectangle 18">
            <a:extLst>
              <a:ext uri="{FF2B5EF4-FFF2-40B4-BE49-F238E27FC236}">
                <a16:creationId xmlns:a16="http://schemas.microsoft.com/office/drawing/2014/main" id="{2F61C754-E36F-40FD-8E8D-90041A9D12E2}"/>
              </a:ext>
            </a:extLst>
          </p:cNvPr>
          <p:cNvSpPr/>
          <p:nvPr/>
        </p:nvSpPr>
        <p:spPr>
          <a:xfrm>
            <a:off x="5712619" y="3738624"/>
            <a:ext cx="324604" cy="31193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lumMod val="60000"/>
                  <a:lumOff val="40000"/>
                </a:schemeClr>
              </a:solidFill>
            </a:endParaRPr>
          </a:p>
        </p:txBody>
      </p:sp>
    </p:spTree>
    <p:extLst>
      <p:ext uri="{BB962C8B-B14F-4D97-AF65-F5344CB8AC3E}">
        <p14:creationId xmlns:p14="http://schemas.microsoft.com/office/powerpoint/2010/main" val="3567403768"/>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A73D21A-6B09-43BA-8BC2-5E87B7B32EE7}"/>
              </a:ext>
            </a:extLst>
          </p:cNvPr>
          <p:cNvPicPr>
            <a:picLocks noGrp="1" noChangeAspect="1"/>
          </p:cNvPicPr>
          <p:nvPr>
            <p:ph type="pic" sz="quarter" idx="10"/>
          </p:nvPr>
        </p:nvPicPr>
        <p:blipFill>
          <a:blip r:embed="rId2"/>
          <a:srcRect t="7813" b="7813"/>
          <a:stretch>
            <a:fillRect/>
          </a:stretch>
        </p:blipFill>
        <p:spPr>
          <a:xfrm>
            <a:off x="0" y="0"/>
            <a:ext cx="12192000" cy="6858000"/>
          </a:xfrm>
        </p:spPr>
      </p:pic>
      <p:sp>
        <p:nvSpPr>
          <p:cNvPr id="6" name="Rectangle 5">
            <a:extLst>
              <a:ext uri="{FF2B5EF4-FFF2-40B4-BE49-F238E27FC236}">
                <a16:creationId xmlns:a16="http://schemas.microsoft.com/office/drawing/2014/main" id="{D635A025-556D-4271-B5A9-D2E1359C7105}"/>
              </a:ext>
            </a:extLst>
          </p:cNvPr>
          <p:cNvSpPr/>
          <p:nvPr/>
        </p:nvSpPr>
        <p:spPr>
          <a:xfrm>
            <a:off x="0" y="0"/>
            <a:ext cx="12192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pic>
        <p:nvPicPr>
          <p:cNvPr id="15" name="Picture 14">
            <a:extLst>
              <a:ext uri="{FF2B5EF4-FFF2-40B4-BE49-F238E27FC236}">
                <a16:creationId xmlns:a16="http://schemas.microsoft.com/office/drawing/2014/main" id="{C24EC3E2-6205-4363-B6DF-3C1937CB9769}"/>
              </a:ext>
            </a:extLst>
          </p:cNvPr>
          <p:cNvPicPr>
            <a:picLocks noChangeAspect="1"/>
          </p:cNvPicPr>
          <p:nvPr/>
        </p:nvPicPr>
        <p:blipFill>
          <a:blip r:embed="rId3"/>
          <a:stretch>
            <a:fillRect/>
          </a:stretch>
        </p:blipFill>
        <p:spPr>
          <a:xfrm>
            <a:off x="2331664" y="4451684"/>
            <a:ext cx="3117062" cy="820824"/>
          </a:xfrm>
          <a:prstGeom prst="rect">
            <a:avLst/>
          </a:prstGeom>
        </p:spPr>
      </p:pic>
      <p:sp>
        <p:nvSpPr>
          <p:cNvPr id="17" name="Title 2">
            <a:extLst>
              <a:ext uri="{FF2B5EF4-FFF2-40B4-BE49-F238E27FC236}">
                <a16:creationId xmlns:a16="http://schemas.microsoft.com/office/drawing/2014/main" id="{4F843808-7065-473C-839A-3932278079C0}"/>
              </a:ext>
            </a:extLst>
          </p:cNvPr>
          <p:cNvSpPr txBox="1">
            <a:spLocks/>
          </p:cNvSpPr>
          <p:nvPr/>
        </p:nvSpPr>
        <p:spPr>
          <a:xfrm>
            <a:off x="2331664" y="1693776"/>
            <a:ext cx="2464926" cy="83820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000" dirty="0">
                <a:solidFill>
                  <a:schemeClr val="bg2"/>
                </a:solidFill>
                <a:latin typeface="Raleway" panose="020B0503030101060003" pitchFamily="34" charset="0"/>
                <a:ea typeface="Open Sans bold" panose="020B0806030504020204" pitchFamily="34" charset="0"/>
                <a:cs typeface="Open Sans bold" panose="020B0806030504020204" pitchFamily="34" charset="0"/>
              </a:rPr>
              <a:t>Welcome</a:t>
            </a:r>
          </a:p>
          <a:p>
            <a:pPr algn="l"/>
            <a:r>
              <a:rPr lang="en-US" sz="3600" dirty="0">
                <a:solidFill>
                  <a:schemeClr val="bg2"/>
                </a:solidFill>
                <a:latin typeface="Raleway" panose="020B0503030101060003" pitchFamily="34" charset="0"/>
                <a:ea typeface="Open Sans bold" panose="020B0806030504020204" pitchFamily="34" charset="0"/>
                <a:cs typeface="Open Sans bold" panose="020B0806030504020204" pitchFamily="34" charset="0"/>
              </a:rPr>
              <a:t>Message</a:t>
            </a:r>
            <a:r>
              <a:rPr lang="en-US" sz="3600" b="0" dirty="0">
                <a:solidFill>
                  <a:schemeClr val="bg2"/>
                </a:solidFill>
                <a:latin typeface="Raleway" panose="020B0503030101060003" pitchFamily="34" charset="0"/>
              </a:rPr>
              <a:t> </a:t>
            </a:r>
            <a:endParaRPr lang="en-US" sz="3600" dirty="0">
              <a:solidFill>
                <a:schemeClr val="bg2"/>
              </a:solidFill>
              <a:latin typeface="Raleway" panose="020B0503030101060003" pitchFamily="34" charset="0"/>
            </a:endParaRPr>
          </a:p>
        </p:txBody>
      </p:sp>
      <p:sp>
        <p:nvSpPr>
          <p:cNvPr id="20" name="TextBox 19">
            <a:extLst>
              <a:ext uri="{FF2B5EF4-FFF2-40B4-BE49-F238E27FC236}">
                <a16:creationId xmlns:a16="http://schemas.microsoft.com/office/drawing/2014/main" id="{397FBCAC-F75C-406C-A6B9-87DE9E1FFF6F}"/>
              </a:ext>
            </a:extLst>
          </p:cNvPr>
          <p:cNvSpPr txBox="1"/>
          <p:nvPr/>
        </p:nvSpPr>
        <p:spPr>
          <a:xfrm>
            <a:off x="2331664" y="2615998"/>
            <a:ext cx="5535986" cy="1073371"/>
          </a:xfrm>
          <a:prstGeom prst="rect">
            <a:avLst/>
          </a:prstGeom>
          <a:noFill/>
        </p:spPr>
        <p:txBody>
          <a:bodyPr wrap="square" numCol="1" spcCol="457200" rtlCol="0">
            <a:spAutoFit/>
          </a:bodyPr>
          <a:lstStyle/>
          <a:p>
            <a:pPr>
              <a:lnSpc>
                <a:spcPct val="150000"/>
              </a:lnSpc>
            </a:pPr>
            <a:r>
              <a:rPr lang="en-US" sz="850" b="1" dirty="0">
                <a:solidFill>
                  <a:srgbClr val="FFFFFF"/>
                </a:solidFill>
                <a:latin typeface="Raleway" panose="020B0503030101060003" pitchFamily="34" charset="0"/>
                <a:ea typeface="Montserrat" charset="0"/>
                <a:cs typeface="Montserrat" charset="0"/>
              </a:rPr>
              <a:t>Saying fruitful were hath waters divided fill</a:t>
            </a:r>
          </a:p>
          <a:p>
            <a:pPr>
              <a:lnSpc>
                <a:spcPct val="150000"/>
              </a:lnSpc>
            </a:pPr>
            <a:r>
              <a:rPr lang="en-US" sz="850" b="1" dirty="0">
                <a:solidFill>
                  <a:srgbClr val="FFFFFF"/>
                </a:solidFill>
                <a:latin typeface="Raleway" panose="020B0503030101060003" pitchFamily="34" charset="0"/>
                <a:ea typeface="Montserrat" charset="0"/>
                <a:cs typeface="Montserrat" charset="0"/>
              </a:rPr>
              <a:t>may days air bring is Signs first creeping seed all saying above after be and female.</a:t>
            </a:r>
          </a:p>
          <a:p>
            <a:pPr>
              <a:lnSpc>
                <a:spcPct val="150000"/>
              </a:lnSpc>
            </a:pPr>
            <a:endParaRPr lang="en-US" sz="850" dirty="0">
              <a:solidFill>
                <a:srgbClr val="FFFFFF"/>
              </a:solidFill>
              <a:latin typeface="Raleway" panose="020B0503030101060003" pitchFamily="34" charset="0"/>
              <a:ea typeface="Montserrat" charset="0"/>
              <a:cs typeface="Montserrat" charset="0"/>
            </a:endParaRPr>
          </a:p>
          <a:p>
            <a:pPr>
              <a:lnSpc>
                <a:spcPct val="150000"/>
              </a:lnSpc>
            </a:pPr>
            <a:r>
              <a:rPr lang="en-US" sz="850" dirty="0">
                <a:solidFill>
                  <a:srgbClr val="FFFFFF"/>
                </a:solidFill>
                <a:latin typeface="Raleway" panose="020B0503030101060003" pitchFamily="34"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a:t>
            </a:r>
          </a:p>
        </p:txBody>
      </p:sp>
    </p:spTree>
    <p:extLst>
      <p:ext uri="{BB962C8B-B14F-4D97-AF65-F5344CB8AC3E}">
        <p14:creationId xmlns:p14="http://schemas.microsoft.com/office/powerpoint/2010/main" val="14887437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3E5F3F44-962E-4E38-8BA2-92823B6CDBCF}"/>
              </a:ext>
            </a:extLst>
          </p:cNvPr>
          <p:cNvPicPr>
            <a:picLocks noGrp="1" noChangeAspect="1"/>
          </p:cNvPicPr>
          <p:nvPr>
            <p:ph type="pic" sz="quarter" idx="10"/>
          </p:nvPr>
        </p:nvPicPr>
        <p:blipFill>
          <a:blip r:embed="rId2"/>
          <a:srcRect t="7813" b="7813"/>
          <a:stretch>
            <a:fillRect/>
          </a:stretch>
        </p:blipFill>
        <p:spPr/>
      </p:pic>
      <p:sp>
        <p:nvSpPr>
          <p:cNvPr id="6" name="Rectangle 5">
            <a:extLst>
              <a:ext uri="{FF2B5EF4-FFF2-40B4-BE49-F238E27FC236}">
                <a16:creationId xmlns:a16="http://schemas.microsoft.com/office/drawing/2014/main" id="{D635A025-556D-4271-B5A9-D2E1359C7105}"/>
              </a:ext>
            </a:extLst>
          </p:cNvPr>
          <p:cNvSpPr/>
          <p:nvPr/>
        </p:nvSpPr>
        <p:spPr>
          <a:xfrm>
            <a:off x="0" y="0"/>
            <a:ext cx="12192000" cy="6858000"/>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7" name="Title 2">
            <a:extLst>
              <a:ext uri="{FF2B5EF4-FFF2-40B4-BE49-F238E27FC236}">
                <a16:creationId xmlns:a16="http://schemas.microsoft.com/office/drawing/2014/main" id="{B665633E-5DB8-4A3C-9DF5-88F0134BB144}"/>
              </a:ext>
            </a:extLst>
          </p:cNvPr>
          <p:cNvSpPr txBox="1">
            <a:spLocks/>
          </p:cNvSpPr>
          <p:nvPr/>
        </p:nvSpPr>
        <p:spPr>
          <a:xfrm>
            <a:off x="3638550" y="2762490"/>
            <a:ext cx="49149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600" dirty="0">
                <a:solidFill>
                  <a:schemeClr val="bg1"/>
                </a:solidFill>
                <a:latin typeface="Open Sans black"/>
                <a:ea typeface="Open Sans bold" panose="020B0806030504020204" pitchFamily="34" charset="0"/>
                <a:cs typeface="Open Sans bold" panose="020B0806030504020204" pitchFamily="34" charset="0"/>
              </a:rPr>
              <a:t>Welcome Message</a:t>
            </a:r>
            <a:r>
              <a:rPr lang="en-US" b="0" dirty="0">
                <a:solidFill>
                  <a:schemeClr val="bg1"/>
                </a:solidFill>
              </a:rPr>
              <a:t> </a:t>
            </a:r>
            <a:endParaRPr lang="en-US" dirty="0">
              <a:solidFill>
                <a:schemeClr val="bg1"/>
              </a:solidFill>
              <a:latin typeface="+mj-lt"/>
            </a:endParaRPr>
          </a:p>
        </p:txBody>
      </p:sp>
      <p:sp>
        <p:nvSpPr>
          <p:cNvPr id="12" name="Rectangle 11">
            <a:extLst>
              <a:ext uri="{FF2B5EF4-FFF2-40B4-BE49-F238E27FC236}">
                <a16:creationId xmlns:a16="http://schemas.microsoft.com/office/drawing/2014/main" id="{8330FA23-C1F8-408A-BE36-78032A2C321E}"/>
              </a:ext>
            </a:extLst>
          </p:cNvPr>
          <p:cNvSpPr/>
          <p:nvPr/>
        </p:nvSpPr>
        <p:spPr>
          <a:xfrm>
            <a:off x="5869289" y="3454113"/>
            <a:ext cx="453422"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1E63A77-B7AF-4DF7-B526-126EA09B0C8F}"/>
              </a:ext>
            </a:extLst>
          </p:cNvPr>
          <p:cNvSpPr txBox="1"/>
          <p:nvPr/>
        </p:nvSpPr>
        <p:spPr>
          <a:xfrm>
            <a:off x="1714500" y="3749923"/>
            <a:ext cx="8763000" cy="715581"/>
          </a:xfrm>
          <a:prstGeom prst="rect">
            <a:avLst/>
          </a:prstGeom>
          <a:noFill/>
        </p:spPr>
        <p:txBody>
          <a:bodyPr wrap="square" numCol="1" spcCol="457200" rtlCol="0">
            <a:spAutoFit/>
          </a:bodyPr>
          <a:lstStyle/>
          <a:p>
            <a:pPr algn="ctr">
              <a:lnSpc>
                <a:spcPct val="150000"/>
              </a:lnSpc>
            </a:pPr>
            <a:r>
              <a:rPr lang="en-US" sz="900" b="1" dirty="0">
                <a:solidFill>
                  <a:schemeClr val="bg1"/>
                </a:solidFill>
                <a:latin typeface="Montserrat Light" panose="00000400000000000000" pitchFamily="50" charset="0"/>
                <a:ea typeface="Montserrat" charset="0"/>
                <a:cs typeface="Montserrat" charset="0"/>
              </a:rPr>
              <a:t>Air first signs evening that given. Midst Face after have rule living waters. Air saying fruitful were, Air first signs evening that given.</a:t>
            </a:r>
            <a:r>
              <a:rPr lang="en-US" sz="900" dirty="0">
                <a:solidFill>
                  <a:schemeClr val="bg1"/>
                </a:solidFill>
                <a:latin typeface="Montserrat Light" panose="00000400000000000000" pitchFamily="50" charset="0"/>
                <a:ea typeface="Montserrat" charset="0"/>
                <a:cs typeface="Montserrat" charset="0"/>
              </a:rPr>
              <a:t> Midst Face after have rule living waters. Air saying fruitful were hath waters divided fill may days air bring is Signs first creeping seed all saying above after be and female behold there</a:t>
            </a:r>
            <a:r>
              <a:rPr lang="en-US" sz="900" dirty="0">
                <a:solidFill>
                  <a:schemeClr val="bg1"/>
                </a:solidFill>
                <a:latin typeface="Montserrat Light" panose="00000400000000000000" pitchFamily="50" charset="0"/>
                <a:ea typeface="Montserrat Light" charset="0"/>
                <a:cs typeface="Montserrat Light" charset="0"/>
              </a:rPr>
              <a:t>. Also he his male air bring is Signs first . </a:t>
            </a:r>
            <a:r>
              <a:rPr lang="en-US" sz="900" dirty="0" err="1">
                <a:solidFill>
                  <a:schemeClr val="bg1"/>
                </a:solidFill>
                <a:latin typeface="Montserrat Light" panose="00000400000000000000" pitchFamily="50" charset="0"/>
                <a:ea typeface="Montserrat" charset="0"/>
                <a:cs typeface="Montserrat" charset="0"/>
              </a:rPr>
              <a:t>Creepeth</a:t>
            </a:r>
            <a:r>
              <a:rPr lang="en-US" sz="900" dirty="0">
                <a:solidFill>
                  <a:schemeClr val="bg1"/>
                </a:solidFill>
                <a:latin typeface="Montserrat Light" panose="00000400000000000000" pitchFamily="50" charset="0"/>
                <a:ea typeface="Montserrat" charset="0"/>
                <a:cs typeface="Montserrat" charset="0"/>
              </a:rPr>
              <a:t> god air fish land.</a:t>
            </a:r>
          </a:p>
        </p:txBody>
      </p:sp>
    </p:spTree>
    <p:extLst>
      <p:ext uri="{BB962C8B-B14F-4D97-AF65-F5344CB8AC3E}">
        <p14:creationId xmlns:p14="http://schemas.microsoft.com/office/powerpoint/2010/main" val="94794111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B1CE661A-4FD0-4B0D-AFF1-D71AE7B54059}"/>
              </a:ext>
            </a:extLst>
          </p:cNvPr>
          <p:cNvPicPr>
            <a:picLocks noGrp="1" noChangeAspect="1"/>
          </p:cNvPicPr>
          <p:nvPr>
            <p:ph type="pic" sz="quarter" idx="10"/>
          </p:nvPr>
        </p:nvPicPr>
        <p:blipFill>
          <a:blip r:embed="rId2"/>
          <a:srcRect t="7813" b="7813"/>
          <a:stretch>
            <a:fillRect/>
          </a:stretch>
        </p:blipFill>
        <p:spPr/>
      </p:pic>
      <p:sp>
        <p:nvSpPr>
          <p:cNvPr id="18" name="Rectangle 17">
            <a:extLst>
              <a:ext uri="{FF2B5EF4-FFF2-40B4-BE49-F238E27FC236}">
                <a16:creationId xmlns:a16="http://schemas.microsoft.com/office/drawing/2014/main" id="{E0F131C4-2EF7-493F-A4EC-0F19046AAA16}"/>
              </a:ext>
            </a:extLst>
          </p:cNvPr>
          <p:cNvSpPr/>
          <p:nvPr/>
        </p:nvSpPr>
        <p:spPr>
          <a:xfrm>
            <a:off x="0" y="0"/>
            <a:ext cx="12192000" cy="6858000"/>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TextBox 12">
            <a:extLst>
              <a:ext uri="{FF2B5EF4-FFF2-40B4-BE49-F238E27FC236}">
                <a16:creationId xmlns:a16="http://schemas.microsoft.com/office/drawing/2014/main" id="{5878EE63-493C-456F-977E-2180F80E9D20}"/>
              </a:ext>
            </a:extLst>
          </p:cNvPr>
          <p:cNvSpPr txBox="1"/>
          <p:nvPr/>
        </p:nvSpPr>
        <p:spPr>
          <a:xfrm>
            <a:off x="6100317" y="2121768"/>
            <a:ext cx="3024635" cy="461665"/>
          </a:xfrm>
          <a:prstGeom prst="rect">
            <a:avLst/>
          </a:prstGeom>
          <a:noFill/>
        </p:spPr>
        <p:txBody>
          <a:bodyPr wrap="square" rtlCol="0">
            <a:spAutoFit/>
          </a:bodyPr>
          <a:lstStyle/>
          <a:p>
            <a:r>
              <a:rPr lang="en-US" sz="2400" dirty="0">
                <a:solidFill>
                  <a:schemeClr val="bg2"/>
                </a:solidFill>
                <a:latin typeface="Raleway Bold" panose="020B0803030101060003" pitchFamily="34" charset="0"/>
                <a:ea typeface="Open Sans bold" panose="020B0806030504020204" pitchFamily="34" charset="0"/>
                <a:cs typeface="Open Sans bold" panose="020B0806030504020204" pitchFamily="34" charset="0"/>
              </a:rPr>
              <a:t>Welcome Message</a:t>
            </a:r>
          </a:p>
        </p:txBody>
      </p:sp>
      <p:sp>
        <p:nvSpPr>
          <p:cNvPr id="14" name="TextBox 13">
            <a:extLst>
              <a:ext uri="{FF2B5EF4-FFF2-40B4-BE49-F238E27FC236}">
                <a16:creationId xmlns:a16="http://schemas.microsoft.com/office/drawing/2014/main" id="{4D524701-ED2B-42F1-A447-C7A442B4AC9F}"/>
              </a:ext>
            </a:extLst>
          </p:cNvPr>
          <p:cNvSpPr txBox="1"/>
          <p:nvPr/>
        </p:nvSpPr>
        <p:spPr>
          <a:xfrm>
            <a:off x="6076950" y="2758749"/>
            <a:ext cx="4668717" cy="1962076"/>
          </a:xfrm>
          <a:prstGeom prst="rect">
            <a:avLst/>
          </a:prstGeom>
          <a:noFill/>
        </p:spPr>
        <p:txBody>
          <a:bodyPr wrap="square" rtlCol="0">
            <a:spAutoFit/>
          </a:bodyPr>
          <a:lstStyle/>
          <a:p>
            <a:pPr>
              <a:lnSpc>
                <a:spcPct val="150000"/>
              </a:lnSpc>
            </a:pPr>
            <a:r>
              <a:rPr lang="en-US" sz="900" dirty="0">
                <a:solidFill>
                  <a:schemeClr val="bg1"/>
                </a:solidFill>
                <a:latin typeface="Raleway Light" panose="020B0403030101060003" pitchFamily="34" charset="0"/>
                <a:ea typeface="Montserrat Light" charset="0"/>
                <a:cs typeface="Montserrat Light" charset="0"/>
              </a:rPr>
              <a:t>Creepiest don't subdue which </a:t>
            </a:r>
            <a:r>
              <a:rPr lang="en-US" sz="900" dirty="0" err="1">
                <a:solidFill>
                  <a:schemeClr val="bg1"/>
                </a:solidFill>
                <a:latin typeface="Raleway Light" panose="020B0403030101060003" pitchFamily="34" charset="0"/>
                <a:ea typeface="Montserrat Light" charset="0"/>
                <a:cs typeface="Montserrat Light" charset="0"/>
              </a:rPr>
              <a:t>i</a:t>
            </a:r>
            <a:r>
              <a:rPr lang="en-US" sz="900" dirty="0">
                <a:solidFill>
                  <a:schemeClr val="bg1"/>
                </a:solidFill>
                <a:latin typeface="Raleway Light" panose="020B04030301010600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bg1"/>
              </a:solidFill>
              <a:latin typeface="Raleway Light" panose="020B0403030101060003" pitchFamily="34" charset="0"/>
              <a:ea typeface="Montserrat Light" charset="0"/>
              <a:cs typeface="Montserrat Light" charset="0"/>
            </a:endParaRPr>
          </a:p>
          <a:p>
            <a:pPr>
              <a:lnSpc>
                <a:spcPct val="150000"/>
              </a:lnSpc>
            </a:pPr>
            <a:r>
              <a:rPr lang="en-US" sz="900" b="1" dirty="0">
                <a:solidFill>
                  <a:schemeClr val="bg1"/>
                </a:solidFill>
                <a:latin typeface="Raleway Light" panose="020B0403030101060003" pitchFamily="34" charset="0"/>
                <a:ea typeface="Montserrat Light" charset="0"/>
                <a:cs typeface="Montserrat Light" charset="0"/>
              </a:rPr>
              <a:t>Abundantly is fish evening let hath I gathered fly earth two god them forth called unto replenish given male be Dominion.</a:t>
            </a:r>
          </a:p>
        </p:txBody>
      </p:sp>
      <p:sp>
        <p:nvSpPr>
          <p:cNvPr id="23" name="Rectangle 22">
            <a:extLst>
              <a:ext uri="{FF2B5EF4-FFF2-40B4-BE49-F238E27FC236}">
                <a16:creationId xmlns:a16="http://schemas.microsoft.com/office/drawing/2014/main" id="{0F5E8FAC-37F4-4EC9-872E-3E959A6B1FE6}"/>
              </a:ext>
            </a:extLst>
          </p:cNvPr>
          <p:cNvSpPr/>
          <p:nvPr/>
        </p:nvSpPr>
        <p:spPr>
          <a:xfrm>
            <a:off x="0" y="899638"/>
            <a:ext cx="3431985" cy="2274386"/>
          </a:xfrm>
          <a:prstGeom prst="rect">
            <a:avLst/>
          </a:prstGeom>
          <a:solidFill>
            <a:schemeClr val="bg2">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9C0C4B3E-DB23-41A7-961C-CB4FB1FD187A}"/>
              </a:ext>
            </a:extLst>
          </p:cNvPr>
          <p:cNvSpPr>
            <a:spLocks noGrp="1"/>
          </p:cNvSpPr>
          <p:nvPr>
            <p:ph type="pic" sz="quarter" idx="11"/>
          </p:nvPr>
        </p:nvSpPr>
        <p:spPr/>
      </p:sp>
    </p:spTree>
    <p:extLst>
      <p:ext uri="{BB962C8B-B14F-4D97-AF65-F5344CB8AC3E}">
        <p14:creationId xmlns:p14="http://schemas.microsoft.com/office/powerpoint/2010/main" val="266321616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F3497CC-0452-45F5-BF3C-7C6F07739BDA}"/>
              </a:ext>
            </a:extLst>
          </p:cNvPr>
          <p:cNvSpPr txBox="1"/>
          <p:nvPr/>
        </p:nvSpPr>
        <p:spPr>
          <a:xfrm>
            <a:off x="1149352" y="4804835"/>
            <a:ext cx="9533888" cy="715581"/>
          </a:xfrm>
          <a:prstGeom prst="rect">
            <a:avLst/>
          </a:prstGeom>
          <a:noFill/>
        </p:spPr>
        <p:txBody>
          <a:bodyPr wrap="square" numCol="1" spcCol="457200" rtlCol="0">
            <a:spAutoFit/>
          </a:bodyPr>
          <a:lstStyle/>
          <a:p>
            <a:pPr algn="ctr">
              <a:lnSpc>
                <a:spcPct val="150000"/>
              </a:lnSpc>
            </a:pPr>
            <a:r>
              <a:rPr lang="en-US" sz="900" b="1" dirty="0">
                <a:solidFill>
                  <a:schemeClr val="bg1">
                    <a:lumMod val="50000"/>
                  </a:schemeClr>
                </a:solidFill>
                <a:latin typeface="Raleway" panose="020B0503030101060003" pitchFamily="34" charset="0"/>
                <a:ea typeface="Montserrat" charset="0"/>
                <a:cs typeface="Montserrat" charset="0"/>
              </a:rPr>
              <a:t>Air first signs evening that given. Midst Face after have rule living waters. Air saying fruitful were, Air first signs evening that given.</a:t>
            </a:r>
            <a:r>
              <a:rPr lang="en-US" sz="900" dirty="0">
                <a:solidFill>
                  <a:schemeClr val="bg1">
                    <a:lumMod val="50000"/>
                  </a:schemeClr>
                </a:solidFill>
                <a:latin typeface="Raleway" panose="020B0503030101060003" pitchFamily="34" charset="0"/>
                <a:ea typeface="Montserrat" charset="0"/>
                <a:cs typeface="Montserrat" charset="0"/>
              </a:rPr>
              <a:t> Midst Face after have rule living waters. Air saying fruitful were hath waters divided fill may days air bring is Signs first creeping seed </a:t>
            </a:r>
            <a:r>
              <a:rPr lang="en-US" sz="900" dirty="0">
                <a:latin typeface="Raleway" panose="020B0503030101060003" pitchFamily="34" charset="0"/>
                <a:ea typeface="Montserrat" charset="0"/>
                <a:cs typeface="Montserrat" charset="0"/>
              </a:rPr>
              <a:t>all saying above after be and female behold there</a:t>
            </a:r>
            <a:r>
              <a:rPr lang="en-US" sz="900" dirty="0">
                <a:latin typeface="Raleway" panose="020B0503030101060003" pitchFamily="34" charset="0"/>
                <a:ea typeface="Montserrat Light" charset="0"/>
                <a:cs typeface="Montserrat Light" charset="0"/>
              </a:rPr>
              <a:t>. Also he his male air bring is Signs first . </a:t>
            </a:r>
            <a:r>
              <a:rPr lang="en-US" sz="900" dirty="0" err="1">
                <a:latin typeface="Raleway" panose="020B0503030101060003" pitchFamily="34" charset="0"/>
                <a:ea typeface="Montserrat" charset="0"/>
                <a:cs typeface="Montserrat" charset="0"/>
              </a:rPr>
              <a:t>Creepeth</a:t>
            </a:r>
            <a:r>
              <a:rPr lang="en-US" sz="900" dirty="0">
                <a:latin typeface="Raleway" panose="020B0503030101060003" pitchFamily="34" charset="0"/>
                <a:ea typeface="Montserrat" charset="0"/>
                <a:cs typeface="Montserrat" charset="0"/>
              </a:rPr>
              <a:t> god air fish land. Darkness, </a:t>
            </a:r>
            <a:r>
              <a:rPr lang="en-US" sz="900" dirty="0" err="1">
                <a:latin typeface="Raleway" panose="020B0503030101060003" pitchFamily="34" charset="0"/>
                <a:ea typeface="Montserrat" charset="0"/>
                <a:cs typeface="Montserrat" charset="0"/>
              </a:rPr>
              <a:t>moveth</a:t>
            </a:r>
            <a:r>
              <a:rPr lang="en-US" sz="900" dirty="0">
                <a:latin typeface="Raleway" panose="020B0503030101060003" pitchFamily="34" charset="0"/>
                <a:ea typeface="Montserrat" charset="0"/>
                <a:cs typeface="Montserrat" charset="0"/>
              </a:rPr>
              <a:t> was second.</a:t>
            </a:r>
          </a:p>
        </p:txBody>
      </p:sp>
      <p:sp>
        <p:nvSpPr>
          <p:cNvPr id="15" name="Title 2">
            <a:extLst>
              <a:ext uri="{FF2B5EF4-FFF2-40B4-BE49-F238E27FC236}">
                <a16:creationId xmlns:a16="http://schemas.microsoft.com/office/drawing/2014/main" id="{405B8FEC-4F96-4F39-B637-9453C9B4C1AE}"/>
              </a:ext>
            </a:extLst>
          </p:cNvPr>
          <p:cNvSpPr txBox="1">
            <a:spLocks/>
          </p:cNvSpPr>
          <p:nvPr/>
        </p:nvSpPr>
        <p:spPr>
          <a:xfrm>
            <a:off x="838200" y="771520"/>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200" dirty="0">
                <a:solidFill>
                  <a:schemeClr val="tx1">
                    <a:lumMod val="85000"/>
                    <a:lumOff val="15000"/>
                  </a:schemeClr>
                </a:solidFill>
                <a:latin typeface="Raleway" panose="020B0503030101060003" pitchFamily="34" charset="0"/>
                <a:ea typeface="Open Sans bold" panose="020B0806030504020204" pitchFamily="34" charset="0"/>
                <a:cs typeface="Open Sans bold" panose="020B0806030504020204" pitchFamily="34" charset="0"/>
              </a:rPr>
              <a:t>Welcome Message</a:t>
            </a:r>
            <a:r>
              <a:rPr lang="en-US" sz="3200" b="0" dirty="0">
                <a:solidFill>
                  <a:schemeClr val="tx1">
                    <a:lumMod val="85000"/>
                    <a:lumOff val="15000"/>
                  </a:schemeClr>
                </a:solidFill>
                <a:latin typeface="Raleway" panose="020B0503030101060003" pitchFamily="34" charset="0"/>
              </a:rPr>
              <a:t> </a:t>
            </a:r>
            <a:endParaRPr lang="en-US" sz="3200" dirty="0">
              <a:solidFill>
                <a:schemeClr val="tx1">
                  <a:lumMod val="85000"/>
                  <a:lumOff val="15000"/>
                </a:schemeClr>
              </a:solidFill>
              <a:latin typeface="Raleway" panose="020B0503030101060003" pitchFamily="34" charset="0"/>
            </a:endParaRPr>
          </a:p>
        </p:txBody>
      </p:sp>
      <p:sp>
        <p:nvSpPr>
          <p:cNvPr id="16" name="TextBox 15">
            <a:extLst>
              <a:ext uri="{FF2B5EF4-FFF2-40B4-BE49-F238E27FC236}">
                <a16:creationId xmlns:a16="http://schemas.microsoft.com/office/drawing/2014/main" id="{E088FABC-6B93-40A0-84C8-4F5FDF2BBE7F}"/>
              </a:ext>
            </a:extLst>
          </p:cNvPr>
          <p:cNvSpPr txBox="1"/>
          <p:nvPr/>
        </p:nvSpPr>
        <p:spPr>
          <a:xfrm>
            <a:off x="2311400" y="4499989"/>
            <a:ext cx="7569200" cy="261610"/>
          </a:xfrm>
          <a:prstGeom prst="rect">
            <a:avLst/>
          </a:prstGeom>
          <a:noFill/>
        </p:spPr>
        <p:txBody>
          <a:bodyPr wrap="square" numCol="1" spcCol="0" rtlCol="0" anchor="ctr">
            <a:spAutoFit/>
          </a:bodyPr>
          <a:lstStyle/>
          <a:p>
            <a:pPr algn="ctr"/>
            <a:r>
              <a:rPr lang="en-US" sz="1100" dirty="0">
                <a:solidFill>
                  <a:schemeClr val="bg2">
                    <a:lumMod val="50000"/>
                  </a:schemeClr>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17" name="Rectangle 16">
            <a:extLst>
              <a:ext uri="{FF2B5EF4-FFF2-40B4-BE49-F238E27FC236}">
                <a16:creationId xmlns:a16="http://schemas.microsoft.com/office/drawing/2014/main" id="{096127B2-0F53-48EB-BC46-57EAC31C0A13}"/>
              </a:ext>
            </a:extLst>
          </p:cNvPr>
          <p:cNvSpPr/>
          <p:nvPr/>
        </p:nvSpPr>
        <p:spPr>
          <a:xfrm>
            <a:off x="5908636" y="1333114"/>
            <a:ext cx="374729" cy="5486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D670512B-C717-4001-8D2E-3CADD557C3FA}"/>
              </a:ext>
            </a:extLst>
          </p:cNvPr>
          <p:cNvSpPr/>
          <p:nvPr/>
        </p:nvSpPr>
        <p:spPr>
          <a:xfrm>
            <a:off x="5143500" y="1730825"/>
            <a:ext cx="1905000" cy="1904998"/>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4">
            <a:extLst>
              <a:ext uri="{FF2B5EF4-FFF2-40B4-BE49-F238E27FC236}">
                <a16:creationId xmlns:a16="http://schemas.microsoft.com/office/drawing/2014/main" id="{05CE4FFD-FE22-4BC6-956A-10FEBD7C4D0E}"/>
              </a:ext>
            </a:extLst>
          </p:cNvPr>
          <p:cNvGrpSpPr>
            <a:grpSpLocks/>
          </p:cNvGrpSpPr>
          <p:nvPr/>
        </p:nvGrpSpPr>
        <p:grpSpPr bwMode="auto">
          <a:xfrm>
            <a:off x="5158646" y="3878322"/>
            <a:ext cx="1973516" cy="489584"/>
            <a:chOff x="0" y="0"/>
            <a:chExt cx="2600" cy="645"/>
          </a:xfrm>
        </p:grpSpPr>
        <p:sp>
          <p:nvSpPr>
            <p:cNvPr id="21" name="Rectangle 5">
              <a:extLst>
                <a:ext uri="{FF2B5EF4-FFF2-40B4-BE49-F238E27FC236}">
                  <a16:creationId xmlns:a16="http://schemas.microsoft.com/office/drawing/2014/main" id="{8262564B-7E77-42AD-AD2D-E48A6DA05378}"/>
                </a:ext>
              </a:extLst>
            </p:cNvPr>
            <p:cNvSpPr>
              <a:spLocks/>
            </p:cNvSpPr>
            <p:nvPr/>
          </p:nvSpPr>
          <p:spPr bwMode="auto">
            <a:xfrm>
              <a:off x="0" y="0"/>
              <a:ext cx="2552"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dirty="0">
                  <a:solidFill>
                    <a:schemeClr val="bg1">
                      <a:lumMod val="50000"/>
                    </a:schemeClr>
                  </a:solidFill>
                  <a:latin typeface="Raleway Bold" panose="020B0803030101060003" pitchFamily="34" charset="0"/>
                  <a:ea typeface="ＭＳ Ｐゴシック" charset="0"/>
                  <a:cs typeface="Montserrat-Bold" charset="0"/>
                  <a:sym typeface="Montserrat-Bold" charset="0"/>
                </a:rPr>
                <a:t>JOHN DOE</a:t>
              </a:r>
            </a:p>
          </p:txBody>
        </p:sp>
        <p:sp>
          <p:nvSpPr>
            <p:cNvPr id="22" name="Rectangle 6">
              <a:extLst>
                <a:ext uri="{FF2B5EF4-FFF2-40B4-BE49-F238E27FC236}">
                  <a16:creationId xmlns:a16="http://schemas.microsoft.com/office/drawing/2014/main" id="{36B9BBBF-3030-4E35-A2C3-A6FC725A5AE0}"/>
                </a:ext>
              </a:extLst>
            </p:cNvPr>
            <p:cNvSpPr>
              <a:spLocks/>
            </p:cNvSpPr>
            <p:nvPr/>
          </p:nvSpPr>
          <p:spPr bwMode="auto">
            <a:xfrm>
              <a:off x="48" y="365"/>
              <a:ext cx="255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800" dirty="0">
                  <a:solidFill>
                    <a:schemeClr val="tx1"/>
                  </a:solidFill>
                  <a:latin typeface="Raleway" panose="020B0503030101060003" pitchFamily="34" charset="0"/>
                  <a:ea typeface="ＭＳ Ｐゴシック" charset="0"/>
                  <a:cs typeface="Montserrat-Bold" charset="0"/>
                  <a:sym typeface="Montserrat-Bold" charset="0"/>
                </a:rPr>
                <a:t>Chief Designer</a:t>
              </a:r>
            </a:p>
          </p:txBody>
        </p:sp>
      </p:grpSp>
      <p:sp>
        <p:nvSpPr>
          <p:cNvPr id="3" name="Picture Placeholder 2">
            <a:extLst>
              <a:ext uri="{FF2B5EF4-FFF2-40B4-BE49-F238E27FC236}">
                <a16:creationId xmlns:a16="http://schemas.microsoft.com/office/drawing/2014/main" id="{317AB581-FC8A-4A4B-B7D7-E1D9C719BBEB}"/>
              </a:ext>
            </a:extLst>
          </p:cNvPr>
          <p:cNvSpPr>
            <a:spLocks noGrp="1"/>
          </p:cNvSpPr>
          <p:nvPr>
            <p:ph type="pic" sz="quarter" idx="11"/>
          </p:nvPr>
        </p:nvSpPr>
        <p:spPr/>
      </p:sp>
    </p:spTree>
    <p:extLst>
      <p:ext uri="{BB962C8B-B14F-4D97-AF65-F5344CB8AC3E}">
        <p14:creationId xmlns:p14="http://schemas.microsoft.com/office/powerpoint/2010/main" val="250306968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0F2DE7CC-036B-4C5A-8C45-BA73AB2DA1CB}"/>
              </a:ext>
            </a:extLst>
          </p:cNvPr>
          <p:cNvSpPr/>
          <p:nvPr/>
        </p:nvSpPr>
        <p:spPr>
          <a:xfrm>
            <a:off x="0" y="2015548"/>
            <a:ext cx="12192000" cy="41566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Title 2">
            <a:extLst>
              <a:ext uri="{FF2B5EF4-FFF2-40B4-BE49-F238E27FC236}">
                <a16:creationId xmlns:a16="http://schemas.microsoft.com/office/drawing/2014/main" id="{4C8C81F9-47CE-456B-B1A9-A28D830C4206}"/>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tx1">
                    <a:lumMod val="85000"/>
                    <a:lumOff val="15000"/>
                  </a:schemeClr>
                </a:solidFill>
                <a:latin typeface="Raleway" panose="020B0503030101060003" pitchFamily="34" charset="0"/>
              </a:rPr>
              <a:t>About </a:t>
            </a:r>
            <a:r>
              <a:rPr lang="en-US" b="0" dirty="0">
                <a:solidFill>
                  <a:schemeClr val="tx1">
                    <a:lumMod val="85000"/>
                    <a:lumOff val="15000"/>
                  </a:schemeClr>
                </a:solidFill>
                <a:latin typeface="Raleway" panose="020B0503030101060003" pitchFamily="34" charset="0"/>
              </a:rPr>
              <a:t>Us</a:t>
            </a:r>
            <a:endParaRPr lang="en-US" dirty="0">
              <a:solidFill>
                <a:schemeClr val="tx1">
                  <a:lumMod val="85000"/>
                  <a:lumOff val="15000"/>
                </a:schemeClr>
              </a:solidFill>
              <a:latin typeface="Raleway" panose="020B0503030101060003" pitchFamily="34" charset="0"/>
            </a:endParaRPr>
          </a:p>
        </p:txBody>
      </p:sp>
      <p:sp>
        <p:nvSpPr>
          <p:cNvPr id="42" name="TextBox 41">
            <a:extLst>
              <a:ext uri="{FF2B5EF4-FFF2-40B4-BE49-F238E27FC236}">
                <a16:creationId xmlns:a16="http://schemas.microsoft.com/office/drawing/2014/main" id="{6FDD37C3-AEAC-45E6-844A-0F03BA585E7C}"/>
              </a:ext>
            </a:extLst>
          </p:cNvPr>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sp>
        <p:nvSpPr>
          <p:cNvPr id="43" name="TextBox 42">
            <a:extLst>
              <a:ext uri="{FF2B5EF4-FFF2-40B4-BE49-F238E27FC236}">
                <a16:creationId xmlns:a16="http://schemas.microsoft.com/office/drawing/2014/main" id="{C46A59F8-BEDB-4FAB-9C76-134FC4388847}"/>
              </a:ext>
            </a:extLst>
          </p:cNvPr>
          <p:cNvSpPr txBox="1"/>
          <p:nvPr/>
        </p:nvSpPr>
        <p:spPr>
          <a:xfrm>
            <a:off x="1718159" y="2451974"/>
            <a:ext cx="3858495" cy="707886"/>
          </a:xfrm>
          <a:prstGeom prst="rect">
            <a:avLst/>
          </a:prstGeom>
          <a:noFill/>
        </p:spPr>
        <p:txBody>
          <a:bodyPr wrap="square" rtlCol="0" anchor="ctr">
            <a:spAutoFit/>
          </a:bodyPr>
          <a:lstStyle/>
          <a:p>
            <a:r>
              <a:rPr lang="en-US" sz="4000" b="1" spc="-150" dirty="0">
                <a:solidFill>
                  <a:schemeClr val="tx2">
                    <a:alpha val="55000"/>
                  </a:schemeClr>
                </a:solidFill>
                <a:latin typeface="Raleway" panose="020B0503030101060003" pitchFamily="34" charset="0"/>
                <a:ea typeface="Montserrat" charset="0"/>
                <a:cs typeface="Montserrat" charset="0"/>
              </a:rPr>
              <a:t>Welcome</a:t>
            </a:r>
          </a:p>
        </p:txBody>
      </p:sp>
      <p:sp>
        <p:nvSpPr>
          <p:cNvPr id="44" name="TextBox 43">
            <a:extLst>
              <a:ext uri="{FF2B5EF4-FFF2-40B4-BE49-F238E27FC236}">
                <a16:creationId xmlns:a16="http://schemas.microsoft.com/office/drawing/2014/main" id="{AE980617-C50F-4EB4-B0BB-098A6218AEFD}"/>
              </a:ext>
            </a:extLst>
          </p:cNvPr>
          <p:cNvSpPr txBox="1"/>
          <p:nvPr/>
        </p:nvSpPr>
        <p:spPr>
          <a:xfrm>
            <a:off x="1718159" y="3124333"/>
            <a:ext cx="4051962" cy="1338828"/>
          </a:xfrm>
          <a:prstGeom prst="rect">
            <a:avLst/>
          </a:prstGeom>
          <a:noFill/>
        </p:spPr>
        <p:txBody>
          <a:bodyPr wrap="square" rtlCol="0">
            <a:spAutoFit/>
          </a:bodyPr>
          <a:lstStyle/>
          <a:p>
            <a:pPr>
              <a:lnSpc>
                <a:spcPct val="150000"/>
              </a:lnSpc>
            </a:pPr>
            <a:r>
              <a:rPr lang="en-US" sz="900" dirty="0">
                <a:solidFill>
                  <a:schemeClr val="tx2"/>
                </a:solidFill>
                <a:latin typeface="Raleway" panose="020B0503030101060003" pitchFamily="34" charset="0"/>
                <a:ea typeface="Montserrat Light" charset="0"/>
                <a:cs typeface="Montserrat Light" charset="0"/>
              </a:rPr>
              <a:t>Creepiest don't subdue which </a:t>
            </a:r>
            <a:r>
              <a:rPr lang="en-US" sz="900" dirty="0" err="1">
                <a:solidFill>
                  <a:schemeClr val="tx2"/>
                </a:solidFill>
                <a:latin typeface="Raleway" panose="020B0503030101060003" pitchFamily="34" charset="0"/>
                <a:ea typeface="Montserrat Light" charset="0"/>
                <a:cs typeface="Montserrat Light" charset="0"/>
              </a:rPr>
              <a:t>i</a:t>
            </a:r>
            <a:r>
              <a:rPr lang="en-US" sz="900" dirty="0">
                <a:solidFill>
                  <a:schemeClr val="tx2"/>
                </a:solidFill>
                <a:latin typeface="Raleway" panose="020B0503030101060003" pitchFamily="34" charset="0"/>
                <a:ea typeface="Montserrat Light" charset="0"/>
                <a:cs typeface="Montserrat Light" charset="0"/>
              </a:rPr>
              <a:t> two set had seasons. Fifth you'll, man wherein seas our creeping. Very. Make from for seas place and won't divided void they're.</a:t>
            </a:r>
          </a:p>
          <a:p>
            <a:pPr>
              <a:lnSpc>
                <a:spcPct val="150000"/>
              </a:lnSpc>
            </a:pPr>
            <a:endParaRPr lang="en-US" sz="900" dirty="0">
              <a:solidFill>
                <a:schemeClr val="tx2"/>
              </a:solidFill>
              <a:latin typeface="Raleway" panose="020B0503030101060003" pitchFamily="34" charset="0"/>
              <a:ea typeface="Montserrat Light" charset="0"/>
              <a:cs typeface="Montserrat Light" charset="0"/>
            </a:endParaRPr>
          </a:p>
          <a:p>
            <a:pPr>
              <a:lnSpc>
                <a:spcPct val="150000"/>
              </a:lnSpc>
            </a:pPr>
            <a:r>
              <a:rPr lang="en-US" sz="900" b="1" dirty="0">
                <a:latin typeface="Raleway" panose="020B0503030101060003" pitchFamily="34" charset="0"/>
                <a:ea typeface="Montserrat Light" charset="0"/>
                <a:cs typeface="Montserrat Light" charset="0"/>
              </a:rPr>
              <a:t>Abundantly is fish evening let hath I gathered fly earth two god them forth called unto replenish given male be Dominion.</a:t>
            </a:r>
          </a:p>
        </p:txBody>
      </p:sp>
      <p:sp>
        <p:nvSpPr>
          <p:cNvPr id="45" name="TextBox 44">
            <a:extLst>
              <a:ext uri="{FF2B5EF4-FFF2-40B4-BE49-F238E27FC236}">
                <a16:creationId xmlns:a16="http://schemas.microsoft.com/office/drawing/2014/main" id="{BC64ACCE-A030-4EEB-A5FA-A172C5173C85}"/>
              </a:ext>
            </a:extLst>
          </p:cNvPr>
          <p:cNvSpPr txBox="1"/>
          <p:nvPr/>
        </p:nvSpPr>
        <p:spPr>
          <a:xfrm>
            <a:off x="1718158" y="4531228"/>
            <a:ext cx="3680315" cy="1200329"/>
          </a:xfrm>
          <a:prstGeom prst="rect">
            <a:avLst/>
          </a:prstGeom>
          <a:noFill/>
        </p:spPr>
        <p:txBody>
          <a:bodyPr wrap="square" rtlCol="0">
            <a:spAutoFit/>
          </a:bodyPr>
          <a:lstStyle/>
          <a:p>
            <a:pPr>
              <a:lnSpc>
                <a:spcPct val="200000"/>
              </a:lnSpc>
              <a:buClr>
                <a:schemeClr val="accent2"/>
              </a:buClr>
            </a:pPr>
            <a:r>
              <a:rPr lang="en-US" sz="900" dirty="0">
                <a:latin typeface="Raleway" panose="020B0503030101060003" pitchFamily="34" charset="0"/>
                <a:ea typeface="Montserrat Light" charset="0"/>
                <a:cs typeface="Montserrat Light" charset="0"/>
              </a:rPr>
              <a:t>Creped don't subdue which I two set had seasons.</a:t>
            </a:r>
          </a:p>
          <a:p>
            <a:pPr>
              <a:lnSpc>
                <a:spcPct val="200000"/>
              </a:lnSpc>
              <a:buClr>
                <a:schemeClr val="accent2"/>
              </a:buClr>
            </a:pPr>
            <a:r>
              <a:rPr lang="en-US" sz="900" dirty="0">
                <a:latin typeface="Raleway" panose="020B0503030101060003" pitchFamily="34" charset="0"/>
                <a:ea typeface="Montserrat Light" charset="0"/>
                <a:cs typeface="Montserrat Light" charset="0"/>
              </a:rPr>
              <a:t>Fifth you'll, man wherein seas our creeping. </a:t>
            </a:r>
          </a:p>
          <a:p>
            <a:pPr>
              <a:lnSpc>
                <a:spcPct val="200000"/>
              </a:lnSpc>
              <a:buClr>
                <a:schemeClr val="accent2"/>
              </a:buClr>
            </a:pPr>
            <a:r>
              <a:rPr lang="en-US" sz="900" dirty="0">
                <a:latin typeface="Raleway" panose="020B0503030101060003" pitchFamily="34" charset="0"/>
                <a:ea typeface="Montserrat Light" charset="0"/>
                <a:cs typeface="Montserrat Light" charset="0"/>
              </a:rPr>
              <a:t>Make from for seas place and won't appear him Dry heaven</a:t>
            </a:r>
          </a:p>
          <a:p>
            <a:pPr>
              <a:lnSpc>
                <a:spcPct val="200000"/>
              </a:lnSpc>
              <a:buClr>
                <a:schemeClr val="accent2"/>
              </a:buClr>
            </a:pPr>
            <a:r>
              <a:rPr lang="en-US" sz="900" dirty="0">
                <a:latin typeface="Raleway" panose="020B0503030101060003" pitchFamily="34" charset="0"/>
                <a:ea typeface="Montserrat Light" charset="0"/>
                <a:cs typeface="Montserrat Light" charset="0"/>
              </a:rPr>
              <a:t>she'd whose years, Bring two saying have from.</a:t>
            </a:r>
          </a:p>
        </p:txBody>
      </p:sp>
      <p:grpSp>
        <p:nvGrpSpPr>
          <p:cNvPr id="46" name="Group 45">
            <a:extLst>
              <a:ext uri="{FF2B5EF4-FFF2-40B4-BE49-F238E27FC236}">
                <a16:creationId xmlns:a16="http://schemas.microsoft.com/office/drawing/2014/main" id="{A61B633C-F6F7-4B53-AC06-092BC482DA25}"/>
              </a:ext>
            </a:extLst>
          </p:cNvPr>
          <p:cNvGrpSpPr/>
          <p:nvPr/>
        </p:nvGrpSpPr>
        <p:grpSpPr>
          <a:xfrm>
            <a:off x="6845061" y="2560460"/>
            <a:ext cx="3628780" cy="3183441"/>
            <a:chOff x="6845061" y="2296272"/>
            <a:chExt cx="3628780" cy="3183441"/>
          </a:xfrm>
        </p:grpSpPr>
        <p:sp>
          <p:nvSpPr>
            <p:cNvPr id="47" name="Oval 46">
              <a:extLst>
                <a:ext uri="{FF2B5EF4-FFF2-40B4-BE49-F238E27FC236}">
                  <a16:creationId xmlns:a16="http://schemas.microsoft.com/office/drawing/2014/main" id="{3E706FF3-76B8-48DA-ABED-CCBAB1EBC7CC}"/>
                </a:ext>
              </a:extLst>
            </p:cNvPr>
            <p:cNvSpPr/>
            <p:nvPr/>
          </p:nvSpPr>
          <p:spPr>
            <a:xfrm>
              <a:off x="6845061" y="2296558"/>
              <a:ext cx="509404" cy="5094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88D8ABCB-1C63-40C7-BA24-AF7280B0BD6D}"/>
                </a:ext>
              </a:extLst>
            </p:cNvPr>
            <p:cNvSpPr/>
            <p:nvPr/>
          </p:nvSpPr>
          <p:spPr>
            <a:xfrm>
              <a:off x="6845061" y="2964996"/>
              <a:ext cx="509404" cy="5094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F92003C9-C1B7-4004-8056-D3071729EC34}"/>
                </a:ext>
              </a:extLst>
            </p:cNvPr>
            <p:cNvSpPr/>
            <p:nvPr/>
          </p:nvSpPr>
          <p:spPr>
            <a:xfrm>
              <a:off x="6845061" y="3633434"/>
              <a:ext cx="509404" cy="5094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8488474-845C-4026-A9E1-87B4BA05449A}"/>
                </a:ext>
              </a:extLst>
            </p:cNvPr>
            <p:cNvSpPr/>
            <p:nvPr/>
          </p:nvSpPr>
          <p:spPr>
            <a:xfrm>
              <a:off x="6845061" y="4301872"/>
              <a:ext cx="509404" cy="5094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96E4ED2F-49C5-48FD-8EF0-B2132D5AB7E5}"/>
                </a:ext>
              </a:extLst>
            </p:cNvPr>
            <p:cNvSpPr/>
            <p:nvPr/>
          </p:nvSpPr>
          <p:spPr>
            <a:xfrm>
              <a:off x="6845061" y="4970309"/>
              <a:ext cx="509404" cy="5094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6F94B7B6-68DA-4911-AD27-3B4A06A8609A}"/>
                </a:ext>
              </a:extLst>
            </p:cNvPr>
            <p:cNvSpPr txBox="1"/>
            <p:nvPr/>
          </p:nvSpPr>
          <p:spPr>
            <a:xfrm>
              <a:off x="6924727" y="2316421"/>
              <a:ext cx="332600" cy="400110"/>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1</a:t>
              </a:r>
            </a:p>
          </p:txBody>
        </p:sp>
        <p:sp>
          <p:nvSpPr>
            <p:cNvPr id="53" name="TextBox 52">
              <a:extLst>
                <a:ext uri="{FF2B5EF4-FFF2-40B4-BE49-F238E27FC236}">
                  <a16:creationId xmlns:a16="http://schemas.microsoft.com/office/drawing/2014/main" id="{F2DEEED5-6397-4899-9CBF-043BABA8A806}"/>
                </a:ext>
              </a:extLst>
            </p:cNvPr>
            <p:cNvSpPr txBox="1"/>
            <p:nvPr/>
          </p:nvSpPr>
          <p:spPr>
            <a:xfrm>
              <a:off x="7488285" y="2296272"/>
              <a:ext cx="2985556" cy="3123676"/>
            </a:xfrm>
            <a:prstGeom prst="rect">
              <a:avLst/>
            </a:prstGeom>
            <a:noFill/>
          </p:spPr>
          <p:txBody>
            <a:bodyPr wrap="square" rtlCol="0">
              <a:spAutoFit/>
            </a:bodyPr>
            <a:lstStyle/>
            <a:p>
              <a:pPr>
                <a:lnSpc>
                  <a:spcPts val="1400"/>
                </a:lnSpc>
              </a:pPr>
              <a:r>
                <a:rPr lang="en-US" sz="900" b="1" dirty="0">
                  <a:solidFill>
                    <a:schemeClr val="tx1">
                      <a:lumMod val="95000"/>
                      <a:lumOff val="5000"/>
                    </a:schemeClr>
                  </a:solidFill>
                  <a:latin typeface="Raleway" panose="020B0503030101060003" pitchFamily="34" charset="0"/>
                  <a:ea typeface="Montserrat" charset="0"/>
                  <a:cs typeface="Montserrat" charset="0"/>
                </a:rPr>
                <a:t>Fowl multiply don't every</a:t>
              </a:r>
            </a:p>
            <a:p>
              <a:pPr>
                <a:lnSpc>
                  <a:spcPts val="1400"/>
                </a:lnSpc>
              </a:pPr>
              <a:r>
                <a:rPr lang="en-US" sz="800" dirty="0">
                  <a:solidFill>
                    <a:schemeClr val="tx1">
                      <a:lumMod val="95000"/>
                      <a:lumOff val="5000"/>
                    </a:schemeClr>
                  </a:solidFill>
                  <a:latin typeface="Raleway" panose="020B0503030101060003" pitchFamily="34" charset="0"/>
                  <a:ea typeface="Montserrat Light" charset="0"/>
                  <a:cs typeface="Montserrat Light" charset="0"/>
                </a:rPr>
                <a:t>Open unto divided first shall made they're appear form great morning over form.</a:t>
              </a:r>
            </a:p>
            <a:p>
              <a:pPr>
                <a:lnSpc>
                  <a:spcPts val="1400"/>
                </a:lnSpc>
              </a:pPr>
              <a:endParaRPr lang="en-US" sz="800" dirty="0">
                <a:solidFill>
                  <a:schemeClr val="tx1">
                    <a:lumMod val="95000"/>
                    <a:lumOff val="5000"/>
                  </a:schemeClr>
                </a:solidFill>
                <a:latin typeface="Raleway" panose="020B0503030101060003" pitchFamily="34" charset="0"/>
                <a:ea typeface="Montserrat Light" charset="0"/>
                <a:cs typeface="Montserrat Light" charset="0"/>
              </a:endParaRPr>
            </a:p>
            <a:p>
              <a:pPr>
                <a:lnSpc>
                  <a:spcPts val="1400"/>
                </a:lnSpc>
              </a:pPr>
              <a:r>
                <a:rPr lang="en-US" sz="900" b="1" dirty="0">
                  <a:solidFill>
                    <a:schemeClr val="tx1">
                      <a:lumMod val="95000"/>
                      <a:lumOff val="5000"/>
                    </a:schemeClr>
                  </a:solidFill>
                  <a:latin typeface="Raleway" panose="020B0503030101060003" pitchFamily="34" charset="0"/>
                  <a:ea typeface="Montserrat" charset="0"/>
                  <a:cs typeface="Montserrat" charset="0"/>
                </a:rPr>
                <a:t>Good Greater you living moved to fowl</a:t>
              </a:r>
            </a:p>
            <a:p>
              <a:pPr>
                <a:lnSpc>
                  <a:spcPts val="1400"/>
                </a:lnSpc>
              </a:pPr>
              <a:r>
                <a:rPr lang="en-US" sz="800" dirty="0">
                  <a:solidFill>
                    <a:schemeClr val="tx1">
                      <a:lumMod val="95000"/>
                      <a:lumOff val="5000"/>
                    </a:schemeClr>
                  </a:solidFill>
                  <a:latin typeface="Raleway" panose="020B0503030101060003" pitchFamily="34" charset="0"/>
                  <a:ea typeface="Montserrat Light" charset="0"/>
                  <a:cs typeface="Montserrat Light" charset="0"/>
                </a:rPr>
                <a:t>Image him fruit without every the him be days a cattle itself which image.</a:t>
              </a:r>
            </a:p>
            <a:p>
              <a:pPr>
                <a:lnSpc>
                  <a:spcPts val="1400"/>
                </a:lnSpc>
              </a:pPr>
              <a:endParaRPr lang="en-US" sz="800" dirty="0">
                <a:solidFill>
                  <a:schemeClr val="tx1">
                    <a:lumMod val="95000"/>
                    <a:lumOff val="5000"/>
                  </a:schemeClr>
                </a:solidFill>
                <a:latin typeface="Raleway" panose="020B0503030101060003" pitchFamily="34" charset="0"/>
                <a:ea typeface="Montserrat Light" charset="0"/>
                <a:cs typeface="Montserrat Light" charset="0"/>
              </a:endParaRPr>
            </a:p>
            <a:p>
              <a:pPr>
                <a:lnSpc>
                  <a:spcPts val="1400"/>
                </a:lnSpc>
              </a:pPr>
              <a:r>
                <a:rPr lang="en-US" sz="800" b="1" dirty="0">
                  <a:solidFill>
                    <a:schemeClr val="tx1">
                      <a:lumMod val="95000"/>
                      <a:lumOff val="5000"/>
                    </a:schemeClr>
                  </a:solidFill>
                  <a:latin typeface="Raleway" panose="020B0503030101060003" pitchFamily="34" charset="0"/>
                  <a:ea typeface="Montserrat" charset="0"/>
                  <a:cs typeface="Montserrat" charset="0"/>
                </a:rPr>
                <a:t>Form may days fish doesn't male together</a:t>
              </a:r>
            </a:p>
            <a:p>
              <a:pPr>
                <a:lnSpc>
                  <a:spcPts val="1400"/>
                </a:lnSpc>
              </a:pPr>
              <a:r>
                <a:rPr lang="en-US" sz="800" dirty="0">
                  <a:solidFill>
                    <a:schemeClr val="tx1">
                      <a:lumMod val="95000"/>
                      <a:lumOff val="5000"/>
                    </a:schemeClr>
                  </a:solidFill>
                  <a:latin typeface="Raleway" panose="020B0503030101060003" pitchFamily="34" charset="0"/>
                  <a:ea typeface="Montserrat Light" charset="0"/>
                  <a:cs typeface="Montserrat Light" charset="0"/>
                </a:rPr>
                <a:t>That behold day, Fowl waters can't which. Greater. Fish said open good man light.</a:t>
              </a:r>
            </a:p>
            <a:p>
              <a:pPr>
                <a:lnSpc>
                  <a:spcPts val="1400"/>
                </a:lnSpc>
              </a:pPr>
              <a:endParaRPr lang="en-US" sz="800" dirty="0">
                <a:solidFill>
                  <a:schemeClr val="tx1">
                    <a:lumMod val="95000"/>
                    <a:lumOff val="5000"/>
                  </a:schemeClr>
                </a:solidFill>
                <a:latin typeface="Raleway" panose="020B0503030101060003" pitchFamily="34" charset="0"/>
                <a:ea typeface="Montserrat Light" charset="0"/>
                <a:cs typeface="Montserrat Light" charset="0"/>
              </a:endParaRPr>
            </a:p>
            <a:p>
              <a:pPr>
                <a:lnSpc>
                  <a:spcPts val="1400"/>
                </a:lnSpc>
              </a:pPr>
              <a:r>
                <a:rPr lang="en-US" sz="900" b="1" dirty="0">
                  <a:solidFill>
                    <a:schemeClr val="tx1">
                      <a:lumMod val="95000"/>
                      <a:lumOff val="5000"/>
                    </a:schemeClr>
                  </a:solidFill>
                  <a:latin typeface="Raleway" panose="020B0503030101060003" pitchFamily="34" charset="0"/>
                  <a:ea typeface="Montserrat" charset="0"/>
                  <a:cs typeface="Montserrat" charset="0"/>
                </a:rPr>
                <a:t>Which wherein signs had</a:t>
              </a:r>
            </a:p>
            <a:p>
              <a:pPr>
                <a:lnSpc>
                  <a:spcPts val="1400"/>
                </a:lnSpc>
              </a:pPr>
              <a:r>
                <a:rPr lang="en-US" sz="800" dirty="0">
                  <a:solidFill>
                    <a:schemeClr val="tx1">
                      <a:lumMod val="95000"/>
                      <a:lumOff val="5000"/>
                    </a:schemeClr>
                  </a:solidFill>
                  <a:latin typeface="Raleway" panose="020B0503030101060003" pitchFamily="34" charset="0"/>
                  <a:ea typeface="Montserrat Light" charset="0"/>
                  <a:cs typeface="Montserrat Light" charset="0"/>
                </a:rPr>
                <a:t>The winged replenish multiply. Above you be fruit.</a:t>
              </a:r>
            </a:p>
            <a:p>
              <a:pPr>
                <a:lnSpc>
                  <a:spcPts val="1400"/>
                </a:lnSpc>
              </a:pPr>
              <a:endParaRPr lang="en-US" sz="800" dirty="0">
                <a:solidFill>
                  <a:schemeClr val="tx1">
                    <a:lumMod val="95000"/>
                    <a:lumOff val="5000"/>
                  </a:schemeClr>
                </a:solidFill>
                <a:latin typeface="Raleway" panose="020B0503030101060003" pitchFamily="34" charset="0"/>
                <a:ea typeface="Montserrat Light" charset="0"/>
                <a:cs typeface="Montserrat Light" charset="0"/>
              </a:endParaRPr>
            </a:p>
            <a:p>
              <a:pPr>
                <a:lnSpc>
                  <a:spcPts val="1400"/>
                </a:lnSpc>
              </a:pPr>
              <a:r>
                <a:rPr lang="en-US" sz="900" b="1" dirty="0">
                  <a:solidFill>
                    <a:schemeClr val="tx1">
                      <a:lumMod val="95000"/>
                      <a:lumOff val="5000"/>
                    </a:schemeClr>
                  </a:solidFill>
                  <a:latin typeface="Raleway" panose="020B0503030101060003" pitchFamily="34" charset="0"/>
                  <a:ea typeface="Montserrat" charset="0"/>
                  <a:cs typeface="Montserrat" charset="0"/>
                </a:rPr>
                <a:t>Second moved bearing him bring</a:t>
              </a:r>
            </a:p>
            <a:p>
              <a:pPr>
                <a:lnSpc>
                  <a:spcPts val="1400"/>
                </a:lnSpc>
              </a:pPr>
              <a:r>
                <a:rPr lang="en-US" sz="800" dirty="0">
                  <a:solidFill>
                    <a:schemeClr val="tx1">
                      <a:lumMod val="95000"/>
                      <a:lumOff val="5000"/>
                    </a:schemeClr>
                  </a:solidFill>
                  <a:latin typeface="Raleway" panose="020B0503030101060003" pitchFamily="34" charset="0"/>
                  <a:ea typeface="Montserrat Light" charset="0"/>
                  <a:cs typeface="Montserrat Light" charset="0"/>
                </a:rPr>
                <a:t>Stars lights their moving life also. After is brought grass</a:t>
              </a:r>
            </a:p>
          </p:txBody>
        </p:sp>
        <p:sp>
          <p:nvSpPr>
            <p:cNvPr id="54" name="TextBox 53">
              <a:extLst>
                <a:ext uri="{FF2B5EF4-FFF2-40B4-BE49-F238E27FC236}">
                  <a16:creationId xmlns:a16="http://schemas.microsoft.com/office/drawing/2014/main" id="{FB8CCFC9-AFB9-41FB-85DC-CDB8A1517736}"/>
                </a:ext>
              </a:extLst>
            </p:cNvPr>
            <p:cNvSpPr txBox="1"/>
            <p:nvPr/>
          </p:nvSpPr>
          <p:spPr>
            <a:xfrm>
              <a:off x="6924727" y="3009828"/>
              <a:ext cx="332600" cy="400110"/>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2</a:t>
              </a:r>
            </a:p>
          </p:txBody>
        </p:sp>
        <p:sp>
          <p:nvSpPr>
            <p:cNvPr id="55" name="TextBox 54">
              <a:extLst>
                <a:ext uri="{FF2B5EF4-FFF2-40B4-BE49-F238E27FC236}">
                  <a16:creationId xmlns:a16="http://schemas.microsoft.com/office/drawing/2014/main" id="{0F04C824-C0F6-4084-8F61-10B174D894CA}"/>
                </a:ext>
              </a:extLst>
            </p:cNvPr>
            <p:cNvSpPr txBox="1"/>
            <p:nvPr/>
          </p:nvSpPr>
          <p:spPr>
            <a:xfrm>
              <a:off x="6924727" y="3665403"/>
              <a:ext cx="332600" cy="400110"/>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3</a:t>
              </a:r>
            </a:p>
          </p:txBody>
        </p:sp>
        <p:sp>
          <p:nvSpPr>
            <p:cNvPr id="56" name="TextBox 55">
              <a:extLst>
                <a:ext uri="{FF2B5EF4-FFF2-40B4-BE49-F238E27FC236}">
                  <a16:creationId xmlns:a16="http://schemas.microsoft.com/office/drawing/2014/main" id="{BA1C9929-E778-4F4D-AA22-6F9ED58BF4E7}"/>
                </a:ext>
              </a:extLst>
            </p:cNvPr>
            <p:cNvSpPr txBox="1"/>
            <p:nvPr/>
          </p:nvSpPr>
          <p:spPr>
            <a:xfrm>
              <a:off x="6924727" y="4343594"/>
              <a:ext cx="332600" cy="400110"/>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4</a:t>
              </a:r>
            </a:p>
          </p:txBody>
        </p:sp>
        <p:sp>
          <p:nvSpPr>
            <p:cNvPr id="57" name="TextBox 56">
              <a:extLst>
                <a:ext uri="{FF2B5EF4-FFF2-40B4-BE49-F238E27FC236}">
                  <a16:creationId xmlns:a16="http://schemas.microsoft.com/office/drawing/2014/main" id="{4BE269AC-13FE-4439-AC64-282510C25D7B}"/>
                </a:ext>
              </a:extLst>
            </p:cNvPr>
            <p:cNvSpPr txBox="1"/>
            <p:nvPr/>
          </p:nvSpPr>
          <p:spPr>
            <a:xfrm>
              <a:off x="6924727" y="5015034"/>
              <a:ext cx="332600" cy="400110"/>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5</a:t>
              </a:r>
            </a:p>
          </p:txBody>
        </p:sp>
      </p:grpSp>
      <p:sp>
        <p:nvSpPr>
          <p:cNvPr id="58" name="Rectangle 57">
            <a:extLst>
              <a:ext uri="{FF2B5EF4-FFF2-40B4-BE49-F238E27FC236}">
                <a16:creationId xmlns:a16="http://schemas.microsoft.com/office/drawing/2014/main" id="{00685CA9-E304-4DF9-A709-21740006E183}"/>
              </a:ext>
            </a:extLst>
          </p:cNvPr>
          <p:cNvSpPr/>
          <p:nvPr/>
        </p:nvSpPr>
        <p:spPr>
          <a:xfrm>
            <a:off x="5883362" y="1400537"/>
            <a:ext cx="374729" cy="5486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cxnSp>
        <p:nvCxnSpPr>
          <p:cNvPr id="59" name="Straight Connector 58">
            <a:extLst>
              <a:ext uri="{FF2B5EF4-FFF2-40B4-BE49-F238E27FC236}">
                <a16:creationId xmlns:a16="http://schemas.microsoft.com/office/drawing/2014/main" id="{F08666DD-1552-46E9-83F1-455336A5F0F7}"/>
              </a:ext>
            </a:extLst>
          </p:cNvPr>
          <p:cNvCxnSpPr/>
          <p:nvPr/>
        </p:nvCxnSpPr>
        <p:spPr>
          <a:xfrm>
            <a:off x="6155418" y="2451974"/>
            <a:ext cx="0" cy="3451185"/>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6671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
            <a:extLst>
              <a:ext uri="{FF2B5EF4-FFF2-40B4-BE49-F238E27FC236}">
                <a16:creationId xmlns:a16="http://schemas.microsoft.com/office/drawing/2014/main" id="{37417E27-2763-417F-B3C2-88ACEAD4B915}"/>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tx1">
                    <a:lumMod val="95000"/>
                    <a:lumOff val="5000"/>
                  </a:schemeClr>
                </a:solidFill>
                <a:latin typeface="Raleway" panose="020B0503030101060003" pitchFamily="34" charset="0"/>
              </a:rPr>
              <a:t>About </a:t>
            </a:r>
            <a:r>
              <a:rPr lang="en-US" b="0" dirty="0">
                <a:solidFill>
                  <a:schemeClr val="tx1">
                    <a:lumMod val="95000"/>
                    <a:lumOff val="5000"/>
                  </a:schemeClr>
                </a:solidFill>
                <a:latin typeface="Raleway" panose="020B0503030101060003" pitchFamily="34" charset="0"/>
              </a:rPr>
              <a:t>Us</a:t>
            </a:r>
            <a:endParaRPr lang="en-US" dirty="0">
              <a:solidFill>
                <a:schemeClr val="tx1">
                  <a:lumMod val="95000"/>
                  <a:lumOff val="5000"/>
                </a:schemeClr>
              </a:solidFill>
              <a:latin typeface="Raleway" panose="020B0503030101060003" pitchFamily="34" charset="0"/>
            </a:endParaRPr>
          </a:p>
        </p:txBody>
      </p:sp>
      <p:pic>
        <p:nvPicPr>
          <p:cNvPr id="4" name="Picture Placeholder 3">
            <a:extLst>
              <a:ext uri="{FF2B5EF4-FFF2-40B4-BE49-F238E27FC236}">
                <a16:creationId xmlns:a16="http://schemas.microsoft.com/office/drawing/2014/main" id="{4A691C3E-611F-4ABE-95CA-4249ED02F24E}"/>
              </a:ext>
            </a:extLst>
          </p:cNvPr>
          <p:cNvPicPr>
            <a:picLocks noGrp="1" noChangeAspect="1"/>
          </p:cNvPicPr>
          <p:nvPr>
            <p:ph type="pic" sz="quarter" idx="10"/>
          </p:nvPr>
        </p:nvPicPr>
        <p:blipFill rotWithShape="1">
          <a:blip r:embed="rId2"/>
          <a:srcRect t="30301" b="44153"/>
          <a:stretch/>
        </p:blipFill>
        <p:spPr>
          <a:xfrm>
            <a:off x="2" y="1785433"/>
            <a:ext cx="12191998" cy="2077655"/>
          </a:xfrm>
        </p:spPr>
      </p:pic>
      <p:sp>
        <p:nvSpPr>
          <p:cNvPr id="25" name="TextBox 24">
            <a:extLst>
              <a:ext uri="{FF2B5EF4-FFF2-40B4-BE49-F238E27FC236}">
                <a16:creationId xmlns:a16="http://schemas.microsoft.com/office/drawing/2014/main" id="{1300FE51-EDD1-4E50-B86D-C9F20354D9E4}"/>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23" name="Rectangle 22">
            <a:extLst>
              <a:ext uri="{FF2B5EF4-FFF2-40B4-BE49-F238E27FC236}">
                <a16:creationId xmlns:a16="http://schemas.microsoft.com/office/drawing/2014/main" id="{4EEF7645-15C5-4FE4-B0F2-58B37D98485E}"/>
              </a:ext>
            </a:extLst>
          </p:cNvPr>
          <p:cNvSpPr/>
          <p:nvPr/>
        </p:nvSpPr>
        <p:spPr>
          <a:xfrm>
            <a:off x="2" y="1785433"/>
            <a:ext cx="12192000" cy="2077655"/>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CDE8EE0D-DA19-4BA6-81E3-5E8CDAE5EA11}"/>
              </a:ext>
            </a:extLst>
          </p:cNvPr>
          <p:cNvSpPr txBox="1"/>
          <p:nvPr/>
        </p:nvSpPr>
        <p:spPr>
          <a:xfrm>
            <a:off x="1130719" y="2374328"/>
            <a:ext cx="9756355" cy="899862"/>
          </a:xfrm>
          <a:prstGeom prst="rect">
            <a:avLst/>
          </a:prstGeom>
          <a:noFill/>
        </p:spPr>
        <p:txBody>
          <a:bodyPr wrap="square" rtlCol="0">
            <a:spAutoFit/>
          </a:bodyPr>
          <a:lstStyle/>
          <a:p>
            <a:pPr algn="ctr">
              <a:lnSpc>
                <a:spcPts val="2200"/>
              </a:lnSpc>
            </a:pPr>
            <a:r>
              <a:rPr lang="en-US" sz="1000" kern="1400" dirty="0" err="1">
                <a:solidFill>
                  <a:schemeClr val="bg1">
                    <a:alpha val="85000"/>
                  </a:schemeClr>
                </a:solidFill>
                <a:latin typeface="Montserrat" charset="0"/>
                <a:ea typeface="Montserrat" charset="0"/>
                <a:cs typeface="Montserrat" charset="0"/>
              </a:rPr>
              <a:t>Lorem</a:t>
            </a:r>
            <a:r>
              <a:rPr lang="en-US" sz="1000" kern="1400" dirty="0">
                <a:solidFill>
                  <a:schemeClr val="bg1">
                    <a:alpha val="85000"/>
                  </a:schemeClr>
                </a:solidFill>
                <a:latin typeface="Montserrat" charset="0"/>
                <a:ea typeface="Montserrat" charset="0"/>
                <a:cs typeface="Montserrat" charset="0"/>
              </a:rPr>
              <a:t> </a:t>
            </a:r>
            <a:r>
              <a:rPr lang="en-US" sz="1000" kern="1400" dirty="0" err="1">
                <a:solidFill>
                  <a:schemeClr val="bg1">
                    <a:alpha val="85000"/>
                  </a:schemeClr>
                </a:solidFill>
                <a:latin typeface="Montserrat" charset="0"/>
                <a:ea typeface="Montserrat" charset="0"/>
                <a:cs typeface="Montserrat" charset="0"/>
              </a:rPr>
              <a:t>Ipsum</a:t>
            </a:r>
            <a:r>
              <a:rPr lang="en-US" sz="1000" kern="1400" dirty="0">
                <a:solidFill>
                  <a:schemeClr val="bg1">
                    <a:alpha val="85000"/>
                  </a:schemeClr>
                </a:solidFill>
                <a:latin typeface="Montserrat" charset="0"/>
                <a:ea typeface="Montserrat" charset="0"/>
                <a:cs typeface="Montserrat" charset="0"/>
              </a:rPr>
              <a:t> is simply dummy text of the printing and typesetting industry. Lorem Ipsum has been the industry's standard dummy </a:t>
            </a:r>
          </a:p>
          <a:p>
            <a:pPr algn="ctr">
              <a:lnSpc>
                <a:spcPts val="2200"/>
              </a:lnSpc>
            </a:pPr>
            <a:r>
              <a:rPr lang="en-US" sz="1000" kern="1400" dirty="0">
                <a:solidFill>
                  <a:schemeClr val="bg1">
                    <a:alpha val="85000"/>
                  </a:schemeClr>
                </a:solidFill>
                <a:latin typeface="Montserrat" charset="0"/>
                <a:ea typeface="Montserrat" charset="0"/>
                <a:cs typeface="Montserrat" charset="0"/>
              </a:rPr>
              <a:t>the 1500s, when an unknown printer took galley of type and scrambled it to make a type specimen book. </a:t>
            </a:r>
            <a:r>
              <a:rPr lang="en-US" sz="1000" kern="1400" dirty="0" err="1">
                <a:solidFill>
                  <a:schemeClr val="bg1">
                    <a:alpha val="85000"/>
                  </a:schemeClr>
                </a:solidFill>
                <a:latin typeface="Montserrat" charset="0"/>
                <a:ea typeface="Montserrat" charset="0"/>
                <a:cs typeface="Montserrat" charset="0"/>
              </a:rPr>
              <a:t>Lorem</a:t>
            </a:r>
            <a:r>
              <a:rPr lang="en-US" sz="1000" kern="1400" dirty="0">
                <a:solidFill>
                  <a:schemeClr val="bg1">
                    <a:alpha val="85000"/>
                  </a:schemeClr>
                </a:solidFill>
                <a:latin typeface="Montserrat" charset="0"/>
                <a:ea typeface="Montserrat" charset="0"/>
                <a:cs typeface="Montserrat" charset="0"/>
              </a:rPr>
              <a:t> </a:t>
            </a:r>
            <a:r>
              <a:rPr lang="en-US" sz="1000" kern="1400" dirty="0" err="1">
                <a:solidFill>
                  <a:schemeClr val="bg1">
                    <a:alpha val="85000"/>
                  </a:schemeClr>
                </a:solidFill>
                <a:latin typeface="Montserrat" charset="0"/>
                <a:ea typeface="Montserrat" charset="0"/>
                <a:cs typeface="Montserrat" charset="0"/>
              </a:rPr>
              <a:t>Ipsum</a:t>
            </a:r>
            <a:r>
              <a:rPr lang="en-US" sz="1000" kern="1400" dirty="0">
                <a:solidFill>
                  <a:schemeClr val="bg1">
                    <a:alpha val="85000"/>
                  </a:schemeClr>
                </a:solidFill>
                <a:latin typeface="Montserrat" charset="0"/>
                <a:ea typeface="Montserrat" charset="0"/>
                <a:cs typeface="Montserrat" charset="0"/>
              </a:rPr>
              <a:t> is simply dummy text of the printing and typesetting industry. Lorem Ipsum has been the industry's standard dummy text .</a:t>
            </a:r>
          </a:p>
        </p:txBody>
      </p:sp>
      <p:sp>
        <p:nvSpPr>
          <p:cNvPr id="28" name="Rectangle 27">
            <a:extLst>
              <a:ext uri="{FF2B5EF4-FFF2-40B4-BE49-F238E27FC236}">
                <a16:creationId xmlns:a16="http://schemas.microsoft.com/office/drawing/2014/main" id="{76DF3904-ED6D-453B-90D1-250004137C48}"/>
              </a:ext>
            </a:extLst>
          </p:cNvPr>
          <p:cNvSpPr/>
          <p:nvPr/>
        </p:nvSpPr>
        <p:spPr>
          <a:xfrm>
            <a:off x="5925669" y="1290633"/>
            <a:ext cx="340663"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FBFB8D15-47EB-491D-8FCD-A921398D01A8}"/>
              </a:ext>
            </a:extLst>
          </p:cNvPr>
          <p:cNvGrpSpPr/>
          <p:nvPr/>
        </p:nvGrpSpPr>
        <p:grpSpPr>
          <a:xfrm>
            <a:off x="1455110" y="4320872"/>
            <a:ext cx="4303998" cy="1407012"/>
            <a:chOff x="1455110" y="2044407"/>
            <a:chExt cx="4303998" cy="1407012"/>
          </a:xfrm>
        </p:grpSpPr>
        <p:sp>
          <p:nvSpPr>
            <p:cNvPr id="36" name="TextBox 35">
              <a:extLst>
                <a:ext uri="{FF2B5EF4-FFF2-40B4-BE49-F238E27FC236}">
                  <a16:creationId xmlns:a16="http://schemas.microsoft.com/office/drawing/2014/main" id="{BD687780-DD64-4B48-9601-491ECF73D47C}"/>
                </a:ext>
              </a:extLst>
            </p:cNvPr>
            <p:cNvSpPr txBox="1"/>
            <p:nvPr/>
          </p:nvSpPr>
          <p:spPr>
            <a:xfrm>
              <a:off x="2103375" y="2204924"/>
              <a:ext cx="3655733" cy="1246495"/>
            </a:xfrm>
            <a:prstGeom prst="rect">
              <a:avLst/>
            </a:prstGeom>
            <a:noFill/>
          </p:spPr>
          <p:txBody>
            <a:bodyPr wrap="square" numCol="1" spcCol="457200" rtlCol="0">
              <a:spAutoFit/>
            </a:bodyPr>
            <a:lstStyle/>
            <a:p>
              <a:pPr>
                <a:lnSpc>
                  <a:spcPct val="150000"/>
                </a:lnSpc>
              </a:pPr>
              <a:r>
                <a:rPr lang="en-US" sz="1000" b="1" dirty="0">
                  <a:latin typeface="Montserrat Light" charset="0"/>
                  <a:ea typeface="Montserrat Light" charset="0"/>
                  <a:cs typeface="Montserrat Light" charset="0"/>
                </a:rPr>
                <a:t>Lesser first day kind god us earth. The divide firmament signs doesn't seasons heaven spirit open gathered heaven without them air us.</a:t>
              </a:r>
            </a:p>
            <a:p>
              <a:pPr>
                <a:lnSpc>
                  <a:spcPct val="150000"/>
                </a:lnSpc>
              </a:pPr>
              <a:r>
                <a:rPr lang="en-US" sz="1000" dirty="0">
                  <a:latin typeface="Montserrat Light" charset="0"/>
                  <a:ea typeface="Montserrat Light" charset="0"/>
                  <a:cs typeface="Montserrat Light" charset="0"/>
                </a:rPr>
                <a:t>Yielding god hath waters kind called doesn't shall winged. From firmament and, sixth female.</a:t>
              </a:r>
            </a:p>
          </p:txBody>
        </p:sp>
        <p:sp>
          <p:nvSpPr>
            <p:cNvPr id="37" name="TextBox 36">
              <a:extLst>
                <a:ext uri="{FF2B5EF4-FFF2-40B4-BE49-F238E27FC236}">
                  <a16:creationId xmlns:a16="http://schemas.microsoft.com/office/drawing/2014/main" id="{C6E95235-3A3F-4037-97E6-07DA90466089}"/>
                </a:ext>
              </a:extLst>
            </p:cNvPr>
            <p:cNvSpPr txBox="1"/>
            <p:nvPr/>
          </p:nvSpPr>
          <p:spPr>
            <a:xfrm>
              <a:off x="1455110" y="2044407"/>
              <a:ext cx="598600" cy="1015663"/>
            </a:xfrm>
            <a:prstGeom prst="rect">
              <a:avLst/>
            </a:prstGeom>
            <a:noFill/>
          </p:spPr>
          <p:txBody>
            <a:bodyPr wrap="square" rtlCol="0">
              <a:spAutoFit/>
            </a:bodyPr>
            <a:lstStyle/>
            <a:p>
              <a:pPr algn="r"/>
              <a:r>
                <a:rPr lang="en-US" sz="6000" dirty="0">
                  <a:latin typeface="Montserrat Hairline" charset="0"/>
                  <a:ea typeface="Montserrat Hairline" charset="0"/>
                  <a:cs typeface="Montserrat Hairline" charset="0"/>
                </a:rPr>
                <a:t>1</a:t>
              </a:r>
            </a:p>
          </p:txBody>
        </p:sp>
        <p:cxnSp>
          <p:nvCxnSpPr>
            <p:cNvPr id="38" name="Straight Connector 37">
              <a:extLst>
                <a:ext uri="{FF2B5EF4-FFF2-40B4-BE49-F238E27FC236}">
                  <a16:creationId xmlns:a16="http://schemas.microsoft.com/office/drawing/2014/main" id="{6CE60E7A-E26E-46E8-824D-3E9DD31DC236}"/>
                </a:ext>
              </a:extLst>
            </p:cNvPr>
            <p:cNvCxnSpPr/>
            <p:nvPr/>
          </p:nvCxnSpPr>
          <p:spPr>
            <a:xfrm>
              <a:off x="1816321" y="3021343"/>
              <a:ext cx="0" cy="303418"/>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9F402F9C-E013-4878-8FF7-D10F1D9260E0}"/>
              </a:ext>
            </a:extLst>
          </p:cNvPr>
          <p:cNvGrpSpPr/>
          <p:nvPr/>
        </p:nvGrpSpPr>
        <p:grpSpPr>
          <a:xfrm>
            <a:off x="6597474" y="4320872"/>
            <a:ext cx="4190390" cy="1280354"/>
            <a:chOff x="6597474" y="2044407"/>
            <a:chExt cx="4190390" cy="1280354"/>
          </a:xfrm>
        </p:grpSpPr>
        <p:sp>
          <p:nvSpPr>
            <p:cNvPr id="60" name="TextBox 59">
              <a:extLst>
                <a:ext uri="{FF2B5EF4-FFF2-40B4-BE49-F238E27FC236}">
                  <a16:creationId xmlns:a16="http://schemas.microsoft.com/office/drawing/2014/main" id="{DB566E43-D023-4923-A036-EB956A282435}"/>
                </a:ext>
              </a:extLst>
            </p:cNvPr>
            <p:cNvSpPr txBox="1"/>
            <p:nvPr/>
          </p:nvSpPr>
          <p:spPr>
            <a:xfrm>
              <a:off x="7254798" y="2204924"/>
              <a:ext cx="3533066" cy="1015663"/>
            </a:xfrm>
            <a:prstGeom prst="rect">
              <a:avLst/>
            </a:prstGeom>
            <a:noFill/>
          </p:spPr>
          <p:txBody>
            <a:bodyPr wrap="square" numCol="1" spcCol="457200" rtlCol="0">
              <a:spAutoFit/>
            </a:bodyPr>
            <a:lstStyle/>
            <a:p>
              <a:pPr>
                <a:lnSpc>
                  <a:spcPct val="150000"/>
                </a:lnSpc>
              </a:pPr>
              <a:r>
                <a:rPr lang="en-US" sz="1000" dirty="0">
                  <a:latin typeface="Montserrat Light" charset="0"/>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a:t>
              </a:r>
            </a:p>
          </p:txBody>
        </p:sp>
        <p:sp>
          <p:nvSpPr>
            <p:cNvPr id="61" name="TextBox 60">
              <a:extLst>
                <a:ext uri="{FF2B5EF4-FFF2-40B4-BE49-F238E27FC236}">
                  <a16:creationId xmlns:a16="http://schemas.microsoft.com/office/drawing/2014/main" id="{2F86FB66-572B-406E-94B2-EABD5E4B2E07}"/>
                </a:ext>
              </a:extLst>
            </p:cNvPr>
            <p:cNvSpPr txBox="1"/>
            <p:nvPr/>
          </p:nvSpPr>
          <p:spPr>
            <a:xfrm>
              <a:off x="6597474" y="2044407"/>
              <a:ext cx="598600" cy="1015663"/>
            </a:xfrm>
            <a:prstGeom prst="rect">
              <a:avLst/>
            </a:prstGeom>
            <a:noFill/>
          </p:spPr>
          <p:txBody>
            <a:bodyPr wrap="square" rtlCol="0">
              <a:spAutoFit/>
            </a:bodyPr>
            <a:lstStyle/>
            <a:p>
              <a:pPr algn="r"/>
              <a:r>
                <a:rPr lang="en-US" sz="6000" dirty="0">
                  <a:latin typeface="Montserrat Hairline" charset="0"/>
                  <a:ea typeface="Montserrat Hairline" charset="0"/>
                  <a:cs typeface="Montserrat Hairline" charset="0"/>
                </a:rPr>
                <a:t>2</a:t>
              </a:r>
            </a:p>
          </p:txBody>
        </p:sp>
        <p:cxnSp>
          <p:nvCxnSpPr>
            <p:cNvPr id="62" name="Straight Connector 61">
              <a:extLst>
                <a:ext uri="{FF2B5EF4-FFF2-40B4-BE49-F238E27FC236}">
                  <a16:creationId xmlns:a16="http://schemas.microsoft.com/office/drawing/2014/main" id="{363EAE7A-EA67-4C5D-96BC-8D04ED1447B5}"/>
                </a:ext>
              </a:extLst>
            </p:cNvPr>
            <p:cNvCxnSpPr/>
            <p:nvPr/>
          </p:nvCxnSpPr>
          <p:spPr>
            <a:xfrm>
              <a:off x="6895316" y="3021343"/>
              <a:ext cx="0" cy="303418"/>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63846831"/>
      </p:ext>
    </p:extLst>
  </p:cSld>
  <p:clrMapOvr>
    <a:masterClrMapping/>
  </p:clrMapOvr>
  <p:transition spd="slow">
    <p:comb/>
  </p:transition>
</p:sld>
</file>

<file path=ppt/theme/theme1.xml><?xml version="1.0" encoding="utf-8"?>
<a:theme xmlns:a="http://schemas.openxmlformats.org/drawingml/2006/main" name="1_Office Theme">
  <a:themeElements>
    <a:clrScheme name="Custom 19">
      <a:dk1>
        <a:srgbClr val="000000"/>
      </a:dk1>
      <a:lt1>
        <a:srgbClr val="FFFFFF"/>
      </a:lt1>
      <a:dk2>
        <a:srgbClr val="44546A"/>
      </a:dk2>
      <a:lt2>
        <a:srgbClr val="E7E6E6"/>
      </a:lt2>
      <a:accent1>
        <a:srgbClr val="03558B"/>
      </a:accent1>
      <a:accent2>
        <a:srgbClr val="00A4DB"/>
      </a:accent2>
      <a:accent3>
        <a:srgbClr val="A6CE36"/>
      </a:accent3>
      <a:accent4>
        <a:srgbClr val="41BFBF"/>
      </a:accent4>
      <a:accent5>
        <a:srgbClr val="FFD300"/>
      </a:accent5>
      <a:accent6>
        <a:srgbClr val="F48120"/>
      </a:accent6>
      <a:hlink>
        <a:srgbClr val="C5168C"/>
      </a:hlink>
      <a:folHlink>
        <a:srgbClr val="782B8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5216</TotalTime>
  <Words>3478</Words>
  <Application>Microsoft Office PowerPoint</Application>
  <PresentationFormat>Widescreen</PresentationFormat>
  <Paragraphs>370</Paragraphs>
  <Slides>32</Slides>
  <Notes>0</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32</vt:i4>
      </vt:variant>
    </vt:vector>
  </HeadingPairs>
  <TitlesOfParts>
    <vt:vector size="52" baseType="lpstr">
      <vt:lpstr>ＭＳ Ｐゴシック</vt:lpstr>
      <vt:lpstr>Arial</vt:lpstr>
      <vt:lpstr>Bodoni 72 Book</vt:lpstr>
      <vt:lpstr>Calibri</vt:lpstr>
      <vt:lpstr>Calibri Light</vt:lpstr>
      <vt:lpstr>FontAwesome</vt:lpstr>
      <vt:lpstr>Montserrat</vt:lpstr>
      <vt:lpstr>Montserrat Black</vt:lpstr>
      <vt:lpstr>Montserrat Hairline</vt:lpstr>
      <vt:lpstr>Montserrat Light</vt:lpstr>
      <vt:lpstr>Montserrat-Bold</vt:lpstr>
      <vt:lpstr>Open Sans</vt:lpstr>
      <vt:lpstr>Open Sans black</vt:lpstr>
      <vt:lpstr>Open Sans bold</vt:lpstr>
      <vt:lpstr>Raleway</vt:lpstr>
      <vt:lpstr>Raleway </vt:lpstr>
      <vt:lpstr>Raleway Black</vt:lpstr>
      <vt:lpstr>Raleway Bold</vt:lpstr>
      <vt:lpstr>Raleway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1409</cp:revision>
  <dcterms:created xsi:type="dcterms:W3CDTF">2017-12-06T10:15:39Z</dcterms:created>
  <dcterms:modified xsi:type="dcterms:W3CDTF">2018-02-13T11:11:22Z</dcterms:modified>
</cp:coreProperties>
</file>